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69" r:id="rId4"/>
    <p:sldId id="271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6600"/>
    <a:srgbClr val="FF0000"/>
    <a:srgbClr val="3366FF"/>
    <a:srgbClr val="FF9900"/>
    <a:srgbClr val="DDDDDD"/>
    <a:srgbClr val="0099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83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238577-614C-4710-8DAF-5DA91C8262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A48C01E-1765-47CA-9991-497E2E6BC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47928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D68F5F-E3A8-4276-8BB7-F2449737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22648BE-37EE-4433-A75F-7D457F7D41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74632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8337E44-0B76-4CA2-8C44-48804B1ED3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5326EA7-BE70-4CA7-97E7-CADBF97D6A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3508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8A1F63-C5F7-4212-AA2C-F0F76FD52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462205-F5E4-4FB0-B7A9-3A8BD88F9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071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4620AB-7AD7-4566-AFDA-3F6A64744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5EE1D8-C6AA-4CAB-8B55-38E83D39FB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39694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33FC6E-A3A1-4797-A2CA-CC8288A1A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743EED-53D7-4FDD-AFEA-2F5DF56E30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7BDA3FB-7CEF-4538-A4D5-8B46D48CED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44439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1FD81C-7B83-486D-BF80-D224A8488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A54B1A-3129-49F8-A0E1-9A139E0461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83892F-DFDE-4912-B443-306DD519E2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5546CFF-A11A-438B-9548-EA41DB2A17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0CBDE7E-D4B0-4AB5-8AEF-6C7C79C3B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7648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A632E7-10F0-4DC3-B48A-6C2BFFFFB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6508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3078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990B52-ED69-458B-AE7F-B15EB7086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327F01-4743-467F-A169-14EC5865D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E870746-1A05-4180-8EC6-F2428AFDE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95421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8B69D3-F7E2-4343-86C0-013BE6556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0B77516-7CBF-4D93-8D3C-1E55649148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5C6B90-10A0-4288-A636-7A2A00E83A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36423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0B98369A-DF09-4DAD-B26B-2BF6319BA3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646AEE8B-42DD-4892-971F-01363060E3F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F445065D-4703-4BDA-8F9B-FEDA049965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ED2D98E7-E72E-4C55-9EE9-C708DA46F3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91857F03-CE09-4864-B923-5C08012780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F5148868-9430-42CB-91C6-A0C87E2BA8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E1E36243-6DA9-4305-8FD0-C72D895C6D7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72BC60BF-798B-40C5-9E27-652FB0FEA92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9B45716E-9519-4B78-8D60-CED50B16FFB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ED0364CD-CBB8-454C-A060-0D2E6C15CE8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DBDC7561-57FC-44FD-923B-9E6D66FB68F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07D262BA-D3BB-4B26-98AD-A8D8C2CEE9A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BB546DBE-B01E-40FE-B92A-9F89E8E35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F3CD9919-70B3-48D4-AD14-C0404B2863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2554A51A-FDD2-4474-BD7B-A222EC82BA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5A249933-37FE-4D16-8D40-69F6B9DAC7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DC31DC0C-09A9-4C44-9772-9AD7F3D8CF3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67128A70-EB0C-48CC-A093-8B2E81AAE1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614" name="Group 78">
            <a:extLst>
              <a:ext uri="{FF2B5EF4-FFF2-40B4-BE49-F238E27FC236}">
                <a16:creationId xmlns:a16="http://schemas.microsoft.com/office/drawing/2014/main" id="{9677CE5A-1963-4A41-9E53-F8F6F9FB12F8}"/>
              </a:ext>
            </a:extLst>
          </p:cNvPr>
          <p:cNvGrpSpPr>
            <a:grpSpLocks/>
          </p:cNvGrpSpPr>
          <p:nvPr/>
        </p:nvGrpSpPr>
        <p:grpSpPr bwMode="auto">
          <a:xfrm>
            <a:off x="414338" y="1096963"/>
            <a:ext cx="1585912" cy="1001712"/>
            <a:chOff x="569" y="1105"/>
            <a:chExt cx="2168" cy="1369"/>
          </a:xfrm>
        </p:grpSpPr>
        <p:sp>
          <p:nvSpPr>
            <p:cNvPr id="65615" name="Oval 79">
              <a:extLst>
                <a:ext uri="{FF2B5EF4-FFF2-40B4-BE49-F238E27FC236}">
                  <a16:creationId xmlns:a16="http://schemas.microsoft.com/office/drawing/2014/main" id="{9EF7B2F4-9BF9-4BEB-A317-AC43A7C6BD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828" y="1876"/>
              <a:ext cx="342" cy="34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6" name="Oval 80">
              <a:extLst>
                <a:ext uri="{FF2B5EF4-FFF2-40B4-BE49-F238E27FC236}">
                  <a16:creationId xmlns:a16="http://schemas.microsoft.com/office/drawing/2014/main" id="{D66C32FC-4D7C-4BE2-A98E-24B56D0A4C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2127" y="1876"/>
              <a:ext cx="342" cy="34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7" name="Freeform 81">
              <a:extLst>
                <a:ext uri="{FF2B5EF4-FFF2-40B4-BE49-F238E27FC236}">
                  <a16:creationId xmlns:a16="http://schemas.microsoft.com/office/drawing/2014/main" id="{7EDD419E-6CC0-42A7-9C71-DAF808D7D5C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84" y="1105"/>
              <a:ext cx="129" cy="38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18" name="Oval 82">
              <a:extLst>
                <a:ext uri="{FF2B5EF4-FFF2-40B4-BE49-F238E27FC236}">
                  <a16:creationId xmlns:a16="http://schemas.microsoft.com/office/drawing/2014/main" id="{4CD64460-901F-4A7E-8C25-565E395F4B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0" y="1963"/>
              <a:ext cx="168" cy="16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9" name="Oval 83">
              <a:extLst>
                <a:ext uri="{FF2B5EF4-FFF2-40B4-BE49-F238E27FC236}">
                  <a16:creationId xmlns:a16="http://schemas.microsoft.com/office/drawing/2014/main" id="{E5793DCD-4BDC-4C99-ABA7-3B7DB409547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46" y="1988"/>
              <a:ext cx="118" cy="11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20" name="AutoShape 84">
              <a:extLst>
                <a:ext uri="{FF2B5EF4-FFF2-40B4-BE49-F238E27FC236}">
                  <a16:creationId xmlns:a16="http://schemas.microsoft.com/office/drawing/2014/main" id="{A1C62712-1C10-4CB5-99A5-4850EA17EC2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97" y="1639"/>
              <a:ext cx="807" cy="807"/>
            </a:xfrm>
            <a:custGeom>
              <a:avLst/>
              <a:gdLst>
                <a:gd name="G0" fmla="+- 6985 0 0"/>
                <a:gd name="G1" fmla="+- 21600 0 6985"/>
                <a:gd name="G2" fmla="+- 21600 0 69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85" y="10800"/>
                  </a:moveTo>
                  <a:cubicBezTo>
                    <a:pt x="6985" y="12907"/>
                    <a:pt x="8693" y="14615"/>
                    <a:pt x="10800" y="14615"/>
                  </a:cubicBezTo>
                  <a:cubicBezTo>
                    <a:pt x="12907" y="14615"/>
                    <a:pt x="14615" y="12907"/>
                    <a:pt x="14615" y="10800"/>
                  </a:cubicBezTo>
                  <a:cubicBezTo>
                    <a:pt x="14615" y="8693"/>
                    <a:pt x="12907" y="6985"/>
                    <a:pt x="10800" y="6985"/>
                  </a:cubicBezTo>
                  <a:cubicBezTo>
                    <a:pt x="8693" y="6985"/>
                    <a:pt x="6985" y="8693"/>
                    <a:pt x="69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tint val="40000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21" name="AutoShape 85">
              <a:extLst>
                <a:ext uri="{FF2B5EF4-FFF2-40B4-BE49-F238E27FC236}">
                  <a16:creationId xmlns:a16="http://schemas.microsoft.com/office/drawing/2014/main" id="{10C9266D-3F24-4BDE-8760-789A5F5C7A7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2" y="1639"/>
              <a:ext cx="807" cy="807"/>
            </a:xfrm>
            <a:custGeom>
              <a:avLst/>
              <a:gdLst>
                <a:gd name="G0" fmla="+- 6852 0 0"/>
                <a:gd name="G1" fmla="+- 21600 0 6852"/>
                <a:gd name="G2" fmla="+- 21600 0 685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852" y="10800"/>
                  </a:moveTo>
                  <a:cubicBezTo>
                    <a:pt x="6852" y="12980"/>
                    <a:pt x="8620" y="14748"/>
                    <a:pt x="10800" y="14748"/>
                  </a:cubicBezTo>
                  <a:cubicBezTo>
                    <a:pt x="12980" y="14748"/>
                    <a:pt x="14748" y="12980"/>
                    <a:pt x="14748" y="10800"/>
                  </a:cubicBezTo>
                  <a:cubicBezTo>
                    <a:pt x="14748" y="8620"/>
                    <a:pt x="12980" y="6852"/>
                    <a:pt x="10800" y="6852"/>
                  </a:cubicBezTo>
                  <a:cubicBezTo>
                    <a:pt x="8620" y="6852"/>
                    <a:pt x="6852" y="8620"/>
                    <a:pt x="685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tint val="40000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22" name="AutoShape 86">
              <a:extLst>
                <a:ext uri="{FF2B5EF4-FFF2-40B4-BE49-F238E27FC236}">
                  <a16:creationId xmlns:a16="http://schemas.microsoft.com/office/drawing/2014/main" id="{968FE98D-4A25-4CD7-AB5A-239A6A26A13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97" y="1639"/>
              <a:ext cx="807" cy="807"/>
            </a:xfrm>
            <a:custGeom>
              <a:avLst/>
              <a:gdLst>
                <a:gd name="G0" fmla="+- 1284 0 0"/>
                <a:gd name="G1" fmla="+- 21600 0 1284"/>
                <a:gd name="G2" fmla="+- 21600 0 128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84" y="10800"/>
                  </a:moveTo>
                  <a:cubicBezTo>
                    <a:pt x="1284" y="16056"/>
                    <a:pt x="5544" y="20316"/>
                    <a:pt x="10800" y="20316"/>
                  </a:cubicBezTo>
                  <a:cubicBezTo>
                    <a:pt x="16056" y="20316"/>
                    <a:pt x="20316" y="16056"/>
                    <a:pt x="20316" y="10800"/>
                  </a:cubicBezTo>
                  <a:cubicBezTo>
                    <a:pt x="20316" y="5544"/>
                    <a:pt x="16056" y="1284"/>
                    <a:pt x="10800" y="1284"/>
                  </a:cubicBezTo>
                  <a:cubicBezTo>
                    <a:pt x="5544" y="1284"/>
                    <a:pt x="1284" y="5544"/>
                    <a:pt x="128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23" name="AutoShape 87">
              <a:extLst>
                <a:ext uri="{FF2B5EF4-FFF2-40B4-BE49-F238E27FC236}">
                  <a16:creationId xmlns:a16="http://schemas.microsoft.com/office/drawing/2014/main" id="{FFB512C8-3CDF-4795-8252-A7D5A7DE38D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2" y="1639"/>
              <a:ext cx="807" cy="807"/>
            </a:xfrm>
            <a:custGeom>
              <a:avLst/>
              <a:gdLst>
                <a:gd name="G0" fmla="+- 1418 0 0"/>
                <a:gd name="G1" fmla="+- 21600 0 1418"/>
                <a:gd name="G2" fmla="+- 21600 0 141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18" y="10800"/>
                  </a:moveTo>
                  <a:cubicBezTo>
                    <a:pt x="1418" y="15982"/>
                    <a:pt x="5618" y="20182"/>
                    <a:pt x="10800" y="20182"/>
                  </a:cubicBezTo>
                  <a:cubicBezTo>
                    <a:pt x="15982" y="20182"/>
                    <a:pt x="20182" y="15982"/>
                    <a:pt x="20182" y="10800"/>
                  </a:cubicBezTo>
                  <a:cubicBezTo>
                    <a:pt x="20182" y="5618"/>
                    <a:pt x="15982" y="1418"/>
                    <a:pt x="10800" y="1418"/>
                  </a:cubicBezTo>
                  <a:cubicBezTo>
                    <a:pt x="5618" y="1418"/>
                    <a:pt x="1418" y="5618"/>
                    <a:pt x="141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24" name="AutoShape 88">
              <a:extLst>
                <a:ext uri="{FF2B5EF4-FFF2-40B4-BE49-F238E27FC236}">
                  <a16:creationId xmlns:a16="http://schemas.microsoft.com/office/drawing/2014/main" id="{601C7465-8587-4157-90FC-BE60350A565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74" y="1611"/>
              <a:ext cx="863" cy="863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25" name="AutoShape 89">
              <a:extLst>
                <a:ext uri="{FF2B5EF4-FFF2-40B4-BE49-F238E27FC236}">
                  <a16:creationId xmlns:a16="http://schemas.microsoft.com/office/drawing/2014/main" id="{B1755252-6C8D-494D-91A9-6DD46C42E2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569" y="1611"/>
              <a:ext cx="863" cy="863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626" name="Group 90">
              <a:extLst>
                <a:ext uri="{FF2B5EF4-FFF2-40B4-BE49-F238E27FC236}">
                  <a16:creationId xmlns:a16="http://schemas.microsoft.com/office/drawing/2014/main" id="{16181A15-EC1A-4651-8A8B-E7B44C2E5B2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128" y="1296"/>
              <a:ext cx="795" cy="817"/>
              <a:chOff x="1413" y="471"/>
              <a:chExt cx="1135" cy="1166"/>
            </a:xfrm>
          </p:grpSpPr>
          <p:sp>
            <p:nvSpPr>
              <p:cNvPr id="65627" name="AutoShape 91">
                <a:extLst>
                  <a:ext uri="{FF2B5EF4-FFF2-40B4-BE49-F238E27FC236}">
                    <a16:creationId xmlns:a16="http://schemas.microsoft.com/office/drawing/2014/main" id="{E413D723-A1F1-4DF0-AE79-54E40571C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1C1C1C"/>
                  </a:gs>
                  <a:gs pos="100000">
                    <a:srgbClr val="1C1C1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8" name="AutoShape 92">
                <a:extLst>
                  <a:ext uri="{FF2B5EF4-FFF2-40B4-BE49-F238E27FC236}">
                    <a16:creationId xmlns:a16="http://schemas.microsoft.com/office/drawing/2014/main" id="{E7BD3801-5CBF-48A8-9556-1E343F5DA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1C1C1C"/>
                  </a:gs>
                  <a:gs pos="100000">
                    <a:srgbClr val="1C1C1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29" name="AutoShape 93">
                <a:extLst>
                  <a:ext uri="{FF2B5EF4-FFF2-40B4-BE49-F238E27FC236}">
                    <a16:creationId xmlns:a16="http://schemas.microsoft.com/office/drawing/2014/main" id="{147F463F-F0D4-4866-9C82-4C3315CB29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1C1C1C"/>
                  </a:gs>
                  <a:gs pos="100000">
                    <a:srgbClr val="1C1C1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0" name="AutoShape 94">
                <a:extLst>
                  <a:ext uri="{FF2B5EF4-FFF2-40B4-BE49-F238E27FC236}">
                    <a16:creationId xmlns:a16="http://schemas.microsoft.com/office/drawing/2014/main" id="{928CA9B2-6530-4179-A066-87EBED096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1C1C1C"/>
                  </a:gs>
                  <a:gs pos="100000">
                    <a:srgbClr val="1C1C1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1" name="AutoShape 95">
                <a:extLst>
                  <a:ext uri="{FF2B5EF4-FFF2-40B4-BE49-F238E27FC236}">
                    <a16:creationId xmlns:a16="http://schemas.microsoft.com/office/drawing/2014/main" id="{38534D5B-84DE-4B04-B7BC-1ED175FCF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1C1C1C"/>
                  </a:gs>
                  <a:gs pos="100000">
                    <a:srgbClr val="1C1C1C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632" name="Oval 96">
              <a:extLst>
                <a:ext uri="{FF2B5EF4-FFF2-40B4-BE49-F238E27FC236}">
                  <a16:creationId xmlns:a16="http://schemas.microsoft.com/office/drawing/2014/main" id="{88C14D9F-7547-4240-B880-3A0ED0A3255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4" y="2026"/>
              <a:ext cx="42" cy="4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33" name="Freeform 97">
              <a:extLst>
                <a:ext uri="{FF2B5EF4-FFF2-40B4-BE49-F238E27FC236}">
                  <a16:creationId xmlns:a16="http://schemas.microsoft.com/office/drawing/2014/main" id="{4768B105-050F-4DCF-B59C-3D3D4491567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88" y="1451"/>
              <a:ext cx="344" cy="145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34" name="AutoShape 98">
              <a:extLst>
                <a:ext uri="{FF2B5EF4-FFF2-40B4-BE49-F238E27FC236}">
                  <a16:creationId xmlns:a16="http://schemas.microsoft.com/office/drawing/2014/main" id="{05322C51-6A2E-4910-9E4F-27278BC5B5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787806" flipH="1">
              <a:off x="1282" y="1246"/>
              <a:ext cx="205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35" name="AutoShape 99">
              <a:extLst>
                <a:ext uri="{FF2B5EF4-FFF2-40B4-BE49-F238E27FC236}">
                  <a16:creationId xmlns:a16="http://schemas.microsoft.com/office/drawing/2014/main" id="{84ED8FB1-9421-43C0-B0BF-0BAAE7290D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 flipH="1">
              <a:off x="1445" y="1267"/>
              <a:ext cx="114" cy="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36" name="AutoShape 100">
              <a:extLst>
                <a:ext uri="{FF2B5EF4-FFF2-40B4-BE49-F238E27FC236}">
                  <a16:creationId xmlns:a16="http://schemas.microsoft.com/office/drawing/2014/main" id="{544C0DCF-484B-4808-8C3B-2FB7BDF225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365" y="1216"/>
              <a:ext cx="264" cy="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37" name="AutoShape 101">
              <a:extLst>
                <a:ext uri="{FF2B5EF4-FFF2-40B4-BE49-F238E27FC236}">
                  <a16:creationId xmlns:a16="http://schemas.microsoft.com/office/drawing/2014/main" id="{54662E18-5A7D-4FC4-9737-7BB0E1C06A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452" y="1235"/>
              <a:ext cx="174" cy="5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38" name="AutoShape 102">
              <a:extLst>
                <a:ext uri="{FF2B5EF4-FFF2-40B4-BE49-F238E27FC236}">
                  <a16:creationId xmlns:a16="http://schemas.microsoft.com/office/drawing/2014/main" id="{9BF7439F-8C34-4E28-A3D8-9E53EEF3FC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422" y="1149"/>
              <a:ext cx="73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39" name="AutoShape 103">
              <a:extLst>
                <a:ext uri="{FF2B5EF4-FFF2-40B4-BE49-F238E27FC236}">
                  <a16:creationId xmlns:a16="http://schemas.microsoft.com/office/drawing/2014/main" id="{0ABC8382-707C-4D67-B707-6EFD3753258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67" y="1942"/>
              <a:ext cx="739" cy="20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C1C1C"/>
                </a:gs>
                <a:gs pos="100000">
                  <a:srgbClr val="1C1C1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0" name="Oval 104">
              <a:extLst>
                <a:ext uri="{FF2B5EF4-FFF2-40B4-BE49-F238E27FC236}">
                  <a16:creationId xmlns:a16="http://schemas.microsoft.com/office/drawing/2014/main" id="{8719FA0B-7956-4FC3-911C-2BE8E3DCDDE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38" y="1975"/>
              <a:ext cx="135" cy="13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1" name="Oval 105">
              <a:extLst>
                <a:ext uri="{FF2B5EF4-FFF2-40B4-BE49-F238E27FC236}">
                  <a16:creationId xmlns:a16="http://schemas.microsoft.com/office/drawing/2014/main" id="{93DFEA3A-D165-495E-BF77-8EBF4DB0583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1" y="1975"/>
              <a:ext cx="134" cy="13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2" name="Oval 106">
              <a:extLst>
                <a:ext uri="{FF2B5EF4-FFF2-40B4-BE49-F238E27FC236}">
                  <a16:creationId xmlns:a16="http://schemas.microsoft.com/office/drawing/2014/main" id="{E4350804-8F0C-48D3-884D-496C8A4F8DF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17" y="1992"/>
              <a:ext cx="101" cy="101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3" name="Oval 107">
              <a:extLst>
                <a:ext uri="{FF2B5EF4-FFF2-40B4-BE49-F238E27FC236}">
                  <a16:creationId xmlns:a16="http://schemas.microsoft.com/office/drawing/2014/main" id="{C0A07759-8078-4456-B130-40914038129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47" y="2017"/>
              <a:ext cx="45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4" name="AutoShape 108">
              <a:extLst>
                <a:ext uri="{FF2B5EF4-FFF2-40B4-BE49-F238E27FC236}">
                  <a16:creationId xmlns:a16="http://schemas.microsoft.com/office/drawing/2014/main" id="{8EFBDD4B-C3E5-463D-956E-5A12DDE0D4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1619" y="2139"/>
              <a:ext cx="239" cy="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45" name="AutoShape 109">
              <a:extLst>
                <a:ext uri="{FF2B5EF4-FFF2-40B4-BE49-F238E27FC236}">
                  <a16:creationId xmlns:a16="http://schemas.microsoft.com/office/drawing/2014/main" id="{563B8853-1E6F-492A-9F50-3E703BE886B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60" y="2232"/>
              <a:ext cx="99" cy="4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46" name="Oval 110">
              <a:extLst>
                <a:ext uri="{FF2B5EF4-FFF2-40B4-BE49-F238E27FC236}">
                  <a16:creationId xmlns:a16="http://schemas.microsoft.com/office/drawing/2014/main" id="{465C1DB2-271B-4F15-A4AA-B4F02CE06CE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95" y="2237"/>
              <a:ext cx="32" cy="3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47" name="Group 111">
            <a:extLst>
              <a:ext uri="{FF2B5EF4-FFF2-40B4-BE49-F238E27FC236}">
                <a16:creationId xmlns:a16="http://schemas.microsoft.com/office/drawing/2014/main" id="{B9E6BB49-C056-414A-9FF5-AAB0200990E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2968625"/>
            <a:ext cx="1619250" cy="1017588"/>
            <a:chOff x="455" y="2302"/>
            <a:chExt cx="1417" cy="890"/>
          </a:xfrm>
        </p:grpSpPr>
        <p:grpSp>
          <p:nvGrpSpPr>
            <p:cNvPr id="65648" name="Group 112">
              <a:extLst>
                <a:ext uri="{FF2B5EF4-FFF2-40B4-BE49-F238E27FC236}">
                  <a16:creationId xmlns:a16="http://schemas.microsoft.com/office/drawing/2014/main" id="{EFF7A54E-C612-4407-A0AE-964CA4456DF1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65649" name="Group 113">
                <a:extLst>
                  <a:ext uri="{FF2B5EF4-FFF2-40B4-BE49-F238E27FC236}">
                    <a16:creationId xmlns:a16="http://schemas.microsoft.com/office/drawing/2014/main" id="{6602A44C-2626-4FD0-9CC4-8898187BDB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5650" name="Line 114">
                  <a:extLst>
                    <a:ext uri="{FF2B5EF4-FFF2-40B4-BE49-F238E27FC236}">
                      <a16:creationId xmlns:a16="http://schemas.microsoft.com/office/drawing/2014/main" id="{9E91973C-9007-49D0-8744-13C402242D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51" name="Line 115">
                  <a:extLst>
                    <a:ext uri="{FF2B5EF4-FFF2-40B4-BE49-F238E27FC236}">
                      <a16:creationId xmlns:a16="http://schemas.microsoft.com/office/drawing/2014/main" id="{B756B7DE-7C13-4190-91C9-B225026AB8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52" name="Group 116">
                <a:extLst>
                  <a:ext uri="{FF2B5EF4-FFF2-40B4-BE49-F238E27FC236}">
                    <a16:creationId xmlns:a16="http://schemas.microsoft.com/office/drawing/2014/main" id="{C93BF30B-DF56-46CD-90C8-8B2605A92D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653" name="Line 117">
                  <a:extLst>
                    <a:ext uri="{FF2B5EF4-FFF2-40B4-BE49-F238E27FC236}">
                      <a16:creationId xmlns:a16="http://schemas.microsoft.com/office/drawing/2014/main" id="{61A59310-89F9-42BB-B7B0-1576A2E82D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54" name="Line 118">
                  <a:extLst>
                    <a:ext uri="{FF2B5EF4-FFF2-40B4-BE49-F238E27FC236}">
                      <a16:creationId xmlns:a16="http://schemas.microsoft.com/office/drawing/2014/main" id="{5353D9C7-92BB-46BF-BB15-2C5E0DA3B9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55" name="Group 119">
                <a:extLst>
                  <a:ext uri="{FF2B5EF4-FFF2-40B4-BE49-F238E27FC236}">
                    <a16:creationId xmlns:a16="http://schemas.microsoft.com/office/drawing/2014/main" id="{CCACF726-8B5A-4906-A45C-56E9B4DBBA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656" name="Line 120">
                  <a:extLst>
                    <a:ext uri="{FF2B5EF4-FFF2-40B4-BE49-F238E27FC236}">
                      <a16:creationId xmlns:a16="http://schemas.microsoft.com/office/drawing/2014/main" id="{46E10D27-20BD-4145-88CB-88D753D8D6C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57" name="Line 121">
                  <a:extLst>
                    <a:ext uri="{FF2B5EF4-FFF2-40B4-BE49-F238E27FC236}">
                      <a16:creationId xmlns:a16="http://schemas.microsoft.com/office/drawing/2014/main" id="{F300B11C-FD06-486E-A882-26E9985E513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58" name="Group 122">
                <a:extLst>
                  <a:ext uri="{FF2B5EF4-FFF2-40B4-BE49-F238E27FC236}">
                    <a16:creationId xmlns:a16="http://schemas.microsoft.com/office/drawing/2014/main" id="{353A95F9-C4A1-49ED-940D-824A89A77A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659" name="Line 123">
                  <a:extLst>
                    <a:ext uri="{FF2B5EF4-FFF2-40B4-BE49-F238E27FC236}">
                      <a16:creationId xmlns:a16="http://schemas.microsoft.com/office/drawing/2014/main" id="{22E99A07-6D3D-4485-AF7A-77360BBF9A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60" name="Line 124">
                  <a:extLst>
                    <a:ext uri="{FF2B5EF4-FFF2-40B4-BE49-F238E27FC236}">
                      <a16:creationId xmlns:a16="http://schemas.microsoft.com/office/drawing/2014/main" id="{1C1FB3C9-D018-487B-9C52-086E4667AC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61" name="Group 125">
                <a:extLst>
                  <a:ext uri="{FF2B5EF4-FFF2-40B4-BE49-F238E27FC236}">
                    <a16:creationId xmlns:a16="http://schemas.microsoft.com/office/drawing/2014/main" id="{DA517AF6-7582-49FF-B07F-DE5B58B11B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662" name="Line 126">
                  <a:extLst>
                    <a:ext uri="{FF2B5EF4-FFF2-40B4-BE49-F238E27FC236}">
                      <a16:creationId xmlns:a16="http://schemas.microsoft.com/office/drawing/2014/main" id="{D3EB6F6E-50C1-4906-961F-E85F6614C12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63" name="Line 127">
                  <a:extLst>
                    <a:ext uri="{FF2B5EF4-FFF2-40B4-BE49-F238E27FC236}">
                      <a16:creationId xmlns:a16="http://schemas.microsoft.com/office/drawing/2014/main" id="{774DCE5B-4B8C-4C7C-A7FE-571CAFB085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64" name="Group 128">
                <a:extLst>
                  <a:ext uri="{FF2B5EF4-FFF2-40B4-BE49-F238E27FC236}">
                    <a16:creationId xmlns:a16="http://schemas.microsoft.com/office/drawing/2014/main" id="{7E2B965B-2C7E-43AA-9D83-9946656DAF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665" name="Line 129">
                  <a:extLst>
                    <a:ext uri="{FF2B5EF4-FFF2-40B4-BE49-F238E27FC236}">
                      <a16:creationId xmlns:a16="http://schemas.microsoft.com/office/drawing/2014/main" id="{F93DC56F-1D20-47C7-A548-0AF026D495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66" name="Line 130">
                  <a:extLst>
                    <a:ext uri="{FF2B5EF4-FFF2-40B4-BE49-F238E27FC236}">
                      <a16:creationId xmlns:a16="http://schemas.microsoft.com/office/drawing/2014/main" id="{028D4EF8-EFCD-467C-93B8-510D8CDBC2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667" name="Group 131">
              <a:extLst>
                <a:ext uri="{FF2B5EF4-FFF2-40B4-BE49-F238E27FC236}">
                  <a16:creationId xmlns:a16="http://schemas.microsoft.com/office/drawing/2014/main" id="{C859FFC5-351B-449D-AFCD-9484EAF98453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65668" name="Group 132">
                <a:extLst>
                  <a:ext uri="{FF2B5EF4-FFF2-40B4-BE49-F238E27FC236}">
                    <a16:creationId xmlns:a16="http://schemas.microsoft.com/office/drawing/2014/main" id="{7114CCE0-94D0-4FF9-8F4E-8E0C0DD205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5669" name="Line 133">
                  <a:extLst>
                    <a:ext uri="{FF2B5EF4-FFF2-40B4-BE49-F238E27FC236}">
                      <a16:creationId xmlns:a16="http://schemas.microsoft.com/office/drawing/2014/main" id="{67F74E8C-08C8-404B-8BF4-3783932C0C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70" name="Line 134">
                  <a:extLst>
                    <a:ext uri="{FF2B5EF4-FFF2-40B4-BE49-F238E27FC236}">
                      <a16:creationId xmlns:a16="http://schemas.microsoft.com/office/drawing/2014/main" id="{5C9DC027-D532-49FA-B8C0-1A56B054BA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71" name="Group 135">
                <a:extLst>
                  <a:ext uri="{FF2B5EF4-FFF2-40B4-BE49-F238E27FC236}">
                    <a16:creationId xmlns:a16="http://schemas.microsoft.com/office/drawing/2014/main" id="{FD2723FE-8CC6-405F-AAB4-77FFEB05A8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672" name="Line 136">
                  <a:extLst>
                    <a:ext uri="{FF2B5EF4-FFF2-40B4-BE49-F238E27FC236}">
                      <a16:creationId xmlns:a16="http://schemas.microsoft.com/office/drawing/2014/main" id="{A996D579-9763-4662-808E-7335D0D54A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73" name="Line 137">
                  <a:extLst>
                    <a:ext uri="{FF2B5EF4-FFF2-40B4-BE49-F238E27FC236}">
                      <a16:creationId xmlns:a16="http://schemas.microsoft.com/office/drawing/2014/main" id="{0F74CF26-51F8-4464-9CCF-7C89FB31467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74" name="Group 138">
                <a:extLst>
                  <a:ext uri="{FF2B5EF4-FFF2-40B4-BE49-F238E27FC236}">
                    <a16:creationId xmlns:a16="http://schemas.microsoft.com/office/drawing/2014/main" id="{EE37E087-42D0-4195-AC2E-08181A8137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675" name="Line 139">
                  <a:extLst>
                    <a:ext uri="{FF2B5EF4-FFF2-40B4-BE49-F238E27FC236}">
                      <a16:creationId xmlns:a16="http://schemas.microsoft.com/office/drawing/2014/main" id="{C234CC05-0CD8-4780-8243-3402170FE6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76" name="Line 140">
                  <a:extLst>
                    <a:ext uri="{FF2B5EF4-FFF2-40B4-BE49-F238E27FC236}">
                      <a16:creationId xmlns:a16="http://schemas.microsoft.com/office/drawing/2014/main" id="{C548C47A-CA9F-4F01-A957-1FE247A7BA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77" name="Group 141">
                <a:extLst>
                  <a:ext uri="{FF2B5EF4-FFF2-40B4-BE49-F238E27FC236}">
                    <a16:creationId xmlns:a16="http://schemas.microsoft.com/office/drawing/2014/main" id="{A887AFF4-19CE-466F-B558-626C26FDEE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678" name="Line 142">
                  <a:extLst>
                    <a:ext uri="{FF2B5EF4-FFF2-40B4-BE49-F238E27FC236}">
                      <a16:creationId xmlns:a16="http://schemas.microsoft.com/office/drawing/2014/main" id="{1A295482-154D-48A7-A0C0-6B933A8DBD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79" name="Line 143">
                  <a:extLst>
                    <a:ext uri="{FF2B5EF4-FFF2-40B4-BE49-F238E27FC236}">
                      <a16:creationId xmlns:a16="http://schemas.microsoft.com/office/drawing/2014/main" id="{CD08F0EC-414A-44A1-BE26-8CC680DC25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80" name="Group 144">
                <a:extLst>
                  <a:ext uri="{FF2B5EF4-FFF2-40B4-BE49-F238E27FC236}">
                    <a16:creationId xmlns:a16="http://schemas.microsoft.com/office/drawing/2014/main" id="{C0645F33-BCE9-4B41-9DD0-1BA6BD736D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681" name="Line 145">
                  <a:extLst>
                    <a:ext uri="{FF2B5EF4-FFF2-40B4-BE49-F238E27FC236}">
                      <a16:creationId xmlns:a16="http://schemas.microsoft.com/office/drawing/2014/main" id="{686C02DE-ABD4-401C-A78D-9DD318C9502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82" name="Line 146">
                  <a:extLst>
                    <a:ext uri="{FF2B5EF4-FFF2-40B4-BE49-F238E27FC236}">
                      <a16:creationId xmlns:a16="http://schemas.microsoft.com/office/drawing/2014/main" id="{D6986D01-F452-45D2-9962-9308D46352A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83" name="Group 147">
                <a:extLst>
                  <a:ext uri="{FF2B5EF4-FFF2-40B4-BE49-F238E27FC236}">
                    <a16:creationId xmlns:a16="http://schemas.microsoft.com/office/drawing/2014/main" id="{1C682D58-F61D-4C5F-8620-22A28DF004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684" name="Line 148">
                  <a:extLst>
                    <a:ext uri="{FF2B5EF4-FFF2-40B4-BE49-F238E27FC236}">
                      <a16:creationId xmlns:a16="http://schemas.microsoft.com/office/drawing/2014/main" id="{2F5DA13D-FCC7-4FDB-A31D-1383319884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85" name="Line 149">
                  <a:extLst>
                    <a:ext uri="{FF2B5EF4-FFF2-40B4-BE49-F238E27FC236}">
                      <a16:creationId xmlns:a16="http://schemas.microsoft.com/office/drawing/2014/main" id="{F549D09F-C6B9-4987-8536-FE152C84A8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686" name="Freeform 150">
              <a:extLst>
                <a:ext uri="{FF2B5EF4-FFF2-40B4-BE49-F238E27FC236}">
                  <a16:creationId xmlns:a16="http://schemas.microsoft.com/office/drawing/2014/main" id="{52E82269-4C44-4E60-8F2C-C59BFE183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87" name="AutoShape 151">
              <a:extLst>
                <a:ext uri="{FF2B5EF4-FFF2-40B4-BE49-F238E27FC236}">
                  <a16:creationId xmlns:a16="http://schemas.microsoft.com/office/drawing/2014/main" id="{3967331C-501B-4653-92EC-D3AFE9A995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88" name="AutoShape 152">
              <a:extLst>
                <a:ext uri="{FF2B5EF4-FFF2-40B4-BE49-F238E27FC236}">
                  <a16:creationId xmlns:a16="http://schemas.microsoft.com/office/drawing/2014/main" id="{D864A523-3A8B-4E1B-A036-A59BA10960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689" name="Group 153">
              <a:extLst>
                <a:ext uri="{FF2B5EF4-FFF2-40B4-BE49-F238E27FC236}">
                  <a16:creationId xmlns:a16="http://schemas.microsoft.com/office/drawing/2014/main" id="{79B7B553-5EBE-4869-B78C-C657A6A986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65690" name="Group 154">
                <a:extLst>
                  <a:ext uri="{FF2B5EF4-FFF2-40B4-BE49-F238E27FC236}">
                    <a16:creationId xmlns:a16="http://schemas.microsoft.com/office/drawing/2014/main" id="{0F3416C8-83F7-4E27-8CB8-43D35ED97F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5691" name="Line 155">
                  <a:extLst>
                    <a:ext uri="{FF2B5EF4-FFF2-40B4-BE49-F238E27FC236}">
                      <a16:creationId xmlns:a16="http://schemas.microsoft.com/office/drawing/2014/main" id="{174910FE-9969-4276-A3D4-582578BF9B3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92" name="Line 156">
                  <a:extLst>
                    <a:ext uri="{FF2B5EF4-FFF2-40B4-BE49-F238E27FC236}">
                      <a16:creationId xmlns:a16="http://schemas.microsoft.com/office/drawing/2014/main" id="{2BE61C27-5924-4F32-A0FF-A1C26BC84E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93" name="Group 157">
                <a:extLst>
                  <a:ext uri="{FF2B5EF4-FFF2-40B4-BE49-F238E27FC236}">
                    <a16:creationId xmlns:a16="http://schemas.microsoft.com/office/drawing/2014/main" id="{246F672D-01B5-43CF-84EF-2B98DE3A3E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694" name="Line 158">
                  <a:extLst>
                    <a:ext uri="{FF2B5EF4-FFF2-40B4-BE49-F238E27FC236}">
                      <a16:creationId xmlns:a16="http://schemas.microsoft.com/office/drawing/2014/main" id="{8A14B689-CA44-427B-A16A-AD0D82C7AD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95" name="Line 159">
                  <a:extLst>
                    <a:ext uri="{FF2B5EF4-FFF2-40B4-BE49-F238E27FC236}">
                      <a16:creationId xmlns:a16="http://schemas.microsoft.com/office/drawing/2014/main" id="{045545A2-D715-46D0-9255-273C4BF7A5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96" name="Group 160">
                <a:extLst>
                  <a:ext uri="{FF2B5EF4-FFF2-40B4-BE49-F238E27FC236}">
                    <a16:creationId xmlns:a16="http://schemas.microsoft.com/office/drawing/2014/main" id="{6B6F9EE5-C3BD-4CBF-9A44-60FECEA3CC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697" name="Line 161">
                  <a:extLst>
                    <a:ext uri="{FF2B5EF4-FFF2-40B4-BE49-F238E27FC236}">
                      <a16:creationId xmlns:a16="http://schemas.microsoft.com/office/drawing/2014/main" id="{E6FFC2BB-5C5E-40B7-BB3E-0AA80B640B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698" name="Line 162">
                  <a:extLst>
                    <a:ext uri="{FF2B5EF4-FFF2-40B4-BE49-F238E27FC236}">
                      <a16:creationId xmlns:a16="http://schemas.microsoft.com/office/drawing/2014/main" id="{339660AD-0707-4852-81D9-054E82ACA4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99" name="Group 163">
                <a:extLst>
                  <a:ext uri="{FF2B5EF4-FFF2-40B4-BE49-F238E27FC236}">
                    <a16:creationId xmlns:a16="http://schemas.microsoft.com/office/drawing/2014/main" id="{1E1B60C9-47D1-4D93-A8C6-17CA55BEC2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700" name="Line 164">
                  <a:extLst>
                    <a:ext uri="{FF2B5EF4-FFF2-40B4-BE49-F238E27FC236}">
                      <a16:creationId xmlns:a16="http://schemas.microsoft.com/office/drawing/2014/main" id="{4E0350C0-995E-4B52-9E00-2E8248B49B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01" name="Line 165">
                  <a:extLst>
                    <a:ext uri="{FF2B5EF4-FFF2-40B4-BE49-F238E27FC236}">
                      <a16:creationId xmlns:a16="http://schemas.microsoft.com/office/drawing/2014/main" id="{1E620046-44E9-4F56-9384-D7A478A45B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702" name="Group 166">
                <a:extLst>
                  <a:ext uri="{FF2B5EF4-FFF2-40B4-BE49-F238E27FC236}">
                    <a16:creationId xmlns:a16="http://schemas.microsoft.com/office/drawing/2014/main" id="{2DAA63B1-9FD7-4C77-9EA7-3405FDE018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703" name="Line 167">
                  <a:extLst>
                    <a:ext uri="{FF2B5EF4-FFF2-40B4-BE49-F238E27FC236}">
                      <a16:creationId xmlns:a16="http://schemas.microsoft.com/office/drawing/2014/main" id="{2B3EC4DC-1780-42A1-AE0B-9AEA21088D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04" name="Line 168">
                  <a:extLst>
                    <a:ext uri="{FF2B5EF4-FFF2-40B4-BE49-F238E27FC236}">
                      <a16:creationId xmlns:a16="http://schemas.microsoft.com/office/drawing/2014/main" id="{E524B53F-D00F-40AB-A5BB-7BC209B4F5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705" name="Group 169">
                <a:extLst>
                  <a:ext uri="{FF2B5EF4-FFF2-40B4-BE49-F238E27FC236}">
                    <a16:creationId xmlns:a16="http://schemas.microsoft.com/office/drawing/2014/main" id="{C4062E6E-506B-4A9C-9298-EBC12494BD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706" name="Line 170">
                  <a:extLst>
                    <a:ext uri="{FF2B5EF4-FFF2-40B4-BE49-F238E27FC236}">
                      <a16:creationId xmlns:a16="http://schemas.microsoft.com/office/drawing/2014/main" id="{51819E61-878B-478A-9F5B-B760DFC4DBE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07" name="Line 171">
                  <a:extLst>
                    <a:ext uri="{FF2B5EF4-FFF2-40B4-BE49-F238E27FC236}">
                      <a16:creationId xmlns:a16="http://schemas.microsoft.com/office/drawing/2014/main" id="{010E4D04-640F-4CC4-BB96-8035932C07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708" name="Oval 172">
              <a:extLst>
                <a:ext uri="{FF2B5EF4-FFF2-40B4-BE49-F238E27FC236}">
                  <a16:creationId xmlns:a16="http://schemas.microsoft.com/office/drawing/2014/main" id="{7210DF00-838E-4598-AF8C-6F361ADC2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9" name="Oval 173">
              <a:extLst>
                <a:ext uri="{FF2B5EF4-FFF2-40B4-BE49-F238E27FC236}">
                  <a16:creationId xmlns:a16="http://schemas.microsoft.com/office/drawing/2014/main" id="{42891C1A-5B92-42B7-935E-29FDCF65F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710" name="Group 174">
              <a:extLst>
                <a:ext uri="{FF2B5EF4-FFF2-40B4-BE49-F238E27FC236}">
                  <a16:creationId xmlns:a16="http://schemas.microsoft.com/office/drawing/2014/main" id="{093A5675-4F83-49ED-91F1-4F1384D04F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65711" name="Group 175">
                <a:extLst>
                  <a:ext uri="{FF2B5EF4-FFF2-40B4-BE49-F238E27FC236}">
                    <a16:creationId xmlns:a16="http://schemas.microsoft.com/office/drawing/2014/main" id="{320A31E5-B7CF-476D-9E0D-D2C17572C0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5712" name="Line 176">
                  <a:extLst>
                    <a:ext uri="{FF2B5EF4-FFF2-40B4-BE49-F238E27FC236}">
                      <a16:creationId xmlns:a16="http://schemas.microsoft.com/office/drawing/2014/main" id="{CEB9A0F3-81B7-4DBD-867E-D4632BD2E0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13" name="Line 177">
                  <a:extLst>
                    <a:ext uri="{FF2B5EF4-FFF2-40B4-BE49-F238E27FC236}">
                      <a16:creationId xmlns:a16="http://schemas.microsoft.com/office/drawing/2014/main" id="{E699AA04-B47F-4E7E-9688-E8F3D549D3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714" name="Group 178">
                <a:extLst>
                  <a:ext uri="{FF2B5EF4-FFF2-40B4-BE49-F238E27FC236}">
                    <a16:creationId xmlns:a16="http://schemas.microsoft.com/office/drawing/2014/main" id="{E03194DF-B044-48EC-B76B-42E37860CE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715" name="Line 179">
                  <a:extLst>
                    <a:ext uri="{FF2B5EF4-FFF2-40B4-BE49-F238E27FC236}">
                      <a16:creationId xmlns:a16="http://schemas.microsoft.com/office/drawing/2014/main" id="{051AA94F-E259-4641-8A61-161B3B4ECB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16" name="Line 180">
                  <a:extLst>
                    <a:ext uri="{FF2B5EF4-FFF2-40B4-BE49-F238E27FC236}">
                      <a16:creationId xmlns:a16="http://schemas.microsoft.com/office/drawing/2014/main" id="{3BF63516-48D5-4491-88B4-E7392DAE47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717" name="Group 181">
                <a:extLst>
                  <a:ext uri="{FF2B5EF4-FFF2-40B4-BE49-F238E27FC236}">
                    <a16:creationId xmlns:a16="http://schemas.microsoft.com/office/drawing/2014/main" id="{63D40FE5-BC50-4028-85F3-6C32A5A975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718" name="Line 182">
                  <a:extLst>
                    <a:ext uri="{FF2B5EF4-FFF2-40B4-BE49-F238E27FC236}">
                      <a16:creationId xmlns:a16="http://schemas.microsoft.com/office/drawing/2014/main" id="{DA4A574F-6DD0-4927-B05F-89323F9CD1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19" name="Line 183">
                  <a:extLst>
                    <a:ext uri="{FF2B5EF4-FFF2-40B4-BE49-F238E27FC236}">
                      <a16:creationId xmlns:a16="http://schemas.microsoft.com/office/drawing/2014/main" id="{05C2B13F-26E1-48BE-A056-7591DD5DC5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720" name="Group 184">
                <a:extLst>
                  <a:ext uri="{FF2B5EF4-FFF2-40B4-BE49-F238E27FC236}">
                    <a16:creationId xmlns:a16="http://schemas.microsoft.com/office/drawing/2014/main" id="{B00232E0-DC90-477F-BEDE-890F32D094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721" name="Line 185">
                  <a:extLst>
                    <a:ext uri="{FF2B5EF4-FFF2-40B4-BE49-F238E27FC236}">
                      <a16:creationId xmlns:a16="http://schemas.microsoft.com/office/drawing/2014/main" id="{CB155F31-7C50-4509-A755-0305A7CCA3E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22" name="Line 186">
                  <a:extLst>
                    <a:ext uri="{FF2B5EF4-FFF2-40B4-BE49-F238E27FC236}">
                      <a16:creationId xmlns:a16="http://schemas.microsoft.com/office/drawing/2014/main" id="{F1AA02CC-2366-478F-8C2F-305F7E67CA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723" name="Group 187">
                <a:extLst>
                  <a:ext uri="{FF2B5EF4-FFF2-40B4-BE49-F238E27FC236}">
                    <a16:creationId xmlns:a16="http://schemas.microsoft.com/office/drawing/2014/main" id="{B736D5BC-7E23-448A-B9ED-38E7ACF087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724" name="Line 188">
                  <a:extLst>
                    <a:ext uri="{FF2B5EF4-FFF2-40B4-BE49-F238E27FC236}">
                      <a16:creationId xmlns:a16="http://schemas.microsoft.com/office/drawing/2014/main" id="{D9FF339E-EF75-42A5-8EB1-A26EC4A550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25" name="Line 189">
                  <a:extLst>
                    <a:ext uri="{FF2B5EF4-FFF2-40B4-BE49-F238E27FC236}">
                      <a16:creationId xmlns:a16="http://schemas.microsoft.com/office/drawing/2014/main" id="{BB082009-EBE9-4684-B227-26958110DF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726" name="Group 190">
                <a:extLst>
                  <a:ext uri="{FF2B5EF4-FFF2-40B4-BE49-F238E27FC236}">
                    <a16:creationId xmlns:a16="http://schemas.microsoft.com/office/drawing/2014/main" id="{78514441-B1B4-4D69-AA96-59AB59CE71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727" name="Line 191">
                  <a:extLst>
                    <a:ext uri="{FF2B5EF4-FFF2-40B4-BE49-F238E27FC236}">
                      <a16:creationId xmlns:a16="http://schemas.microsoft.com/office/drawing/2014/main" id="{AA481492-ECCC-41A5-BEFE-BD239B77CA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728" name="Line 192">
                  <a:extLst>
                    <a:ext uri="{FF2B5EF4-FFF2-40B4-BE49-F238E27FC236}">
                      <a16:creationId xmlns:a16="http://schemas.microsoft.com/office/drawing/2014/main" id="{2C2EEDC5-7191-4F57-AF56-817FAA6337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729" name="AutoShape 193">
              <a:extLst>
                <a:ext uri="{FF2B5EF4-FFF2-40B4-BE49-F238E27FC236}">
                  <a16:creationId xmlns:a16="http://schemas.microsoft.com/office/drawing/2014/main" id="{5F21B1AB-F8D9-4DA3-A351-49425C43E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0" name="AutoShape 194">
              <a:extLst>
                <a:ext uri="{FF2B5EF4-FFF2-40B4-BE49-F238E27FC236}">
                  <a16:creationId xmlns:a16="http://schemas.microsoft.com/office/drawing/2014/main" id="{BF6097C7-FF66-4178-B3F9-696722BD0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1" name="AutoShape 195">
              <a:extLst>
                <a:ext uri="{FF2B5EF4-FFF2-40B4-BE49-F238E27FC236}">
                  <a16:creationId xmlns:a16="http://schemas.microsoft.com/office/drawing/2014/main" id="{A3378943-BCF9-4A08-8CFE-B2A33A92F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2" name="AutoShape 196">
              <a:extLst>
                <a:ext uri="{FF2B5EF4-FFF2-40B4-BE49-F238E27FC236}">
                  <a16:creationId xmlns:a16="http://schemas.microsoft.com/office/drawing/2014/main" id="{8A89BF7F-D399-46D9-AC40-D9B2904D27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3" name="AutoShape 197">
              <a:extLst>
                <a:ext uri="{FF2B5EF4-FFF2-40B4-BE49-F238E27FC236}">
                  <a16:creationId xmlns:a16="http://schemas.microsoft.com/office/drawing/2014/main" id="{2F20CB92-D2A4-4A00-ABF1-B441C68BE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34" name="AutoShape 198">
              <a:extLst>
                <a:ext uri="{FF2B5EF4-FFF2-40B4-BE49-F238E27FC236}">
                  <a16:creationId xmlns:a16="http://schemas.microsoft.com/office/drawing/2014/main" id="{10DFC863-268F-4B9A-93A8-4B8784BEA5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735" name="Group 199">
              <a:extLst>
                <a:ext uri="{FF2B5EF4-FFF2-40B4-BE49-F238E27FC236}">
                  <a16:creationId xmlns:a16="http://schemas.microsoft.com/office/drawing/2014/main" id="{79EB340E-89AC-42E7-A0E8-C4CF111772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65736" name="AutoShape 200">
                <a:extLst>
                  <a:ext uri="{FF2B5EF4-FFF2-40B4-BE49-F238E27FC236}">
                    <a16:creationId xmlns:a16="http://schemas.microsoft.com/office/drawing/2014/main" id="{1BAF0211-F209-4441-BD6A-457A64C858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37" name="AutoShape 201">
                <a:extLst>
                  <a:ext uri="{FF2B5EF4-FFF2-40B4-BE49-F238E27FC236}">
                    <a16:creationId xmlns:a16="http://schemas.microsoft.com/office/drawing/2014/main" id="{72451A50-1F05-4550-8A4B-74E7086E74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38" name="AutoShape 202">
                <a:extLst>
                  <a:ext uri="{FF2B5EF4-FFF2-40B4-BE49-F238E27FC236}">
                    <a16:creationId xmlns:a16="http://schemas.microsoft.com/office/drawing/2014/main" id="{C107E254-2863-498F-BED1-DE0E361C1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39" name="AutoShape 203">
                <a:extLst>
                  <a:ext uri="{FF2B5EF4-FFF2-40B4-BE49-F238E27FC236}">
                    <a16:creationId xmlns:a16="http://schemas.microsoft.com/office/drawing/2014/main" id="{420A77FF-D73D-4886-A1C6-2E36748FE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40" name="AutoShape 204">
                <a:extLst>
                  <a:ext uri="{FF2B5EF4-FFF2-40B4-BE49-F238E27FC236}">
                    <a16:creationId xmlns:a16="http://schemas.microsoft.com/office/drawing/2014/main" id="{3570BF52-EADF-48C4-852C-52B9006CE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741" name="Oval 205">
              <a:extLst>
                <a:ext uri="{FF2B5EF4-FFF2-40B4-BE49-F238E27FC236}">
                  <a16:creationId xmlns:a16="http://schemas.microsoft.com/office/drawing/2014/main" id="{C21FEE16-E912-4554-A985-06DB3BFE6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42" name="AutoShape 206">
              <a:extLst>
                <a:ext uri="{FF2B5EF4-FFF2-40B4-BE49-F238E27FC236}">
                  <a16:creationId xmlns:a16="http://schemas.microsoft.com/office/drawing/2014/main" id="{5B49F674-19F7-401B-ACE4-63C5B3AEB3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43" name="AutoShape 207">
              <a:extLst>
                <a:ext uri="{FF2B5EF4-FFF2-40B4-BE49-F238E27FC236}">
                  <a16:creationId xmlns:a16="http://schemas.microsoft.com/office/drawing/2014/main" id="{604F7F5A-8E88-44A9-BEF9-1934B056FB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44" name="AutoShape 208">
              <a:extLst>
                <a:ext uri="{FF2B5EF4-FFF2-40B4-BE49-F238E27FC236}">
                  <a16:creationId xmlns:a16="http://schemas.microsoft.com/office/drawing/2014/main" id="{34EC7353-9C2C-499D-97C8-A26F32E26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45" name="AutoShape 209">
              <a:extLst>
                <a:ext uri="{FF2B5EF4-FFF2-40B4-BE49-F238E27FC236}">
                  <a16:creationId xmlns:a16="http://schemas.microsoft.com/office/drawing/2014/main" id="{995F13BA-BE5F-44D1-83BF-4B5E4041BE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46" name="Freeform 210">
              <a:extLst>
                <a:ext uri="{FF2B5EF4-FFF2-40B4-BE49-F238E27FC236}">
                  <a16:creationId xmlns:a16="http://schemas.microsoft.com/office/drawing/2014/main" id="{BAFF35A9-1698-4924-B4E9-B52F82AC56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47" name="Freeform 211">
              <a:extLst>
                <a:ext uri="{FF2B5EF4-FFF2-40B4-BE49-F238E27FC236}">
                  <a16:creationId xmlns:a16="http://schemas.microsoft.com/office/drawing/2014/main" id="{1CBFBEDB-EAE2-4C0F-BE91-776F3841A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748" name="Group 212">
              <a:extLst>
                <a:ext uri="{FF2B5EF4-FFF2-40B4-BE49-F238E27FC236}">
                  <a16:creationId xmlns:a16="http://schemas.microsoft.com/office/drawing/2014/main" id="{B53CA90A-6F26-4D90-A0F9-6E3A021CDF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65749" name="AutoShape 213">
                <a:extLst>
                  <a:ext uri="{FF2B5EF4-FFF2-40B4-BE49-F238E27FC236}">
                    <a16:creationId xmlns:a16="http://schemas.microsoft.com/office/drawing/2014/main" id="{E6795CE0-EB59-4E45-BE3B-012CE51E4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0" name="AutoShape 214">
                <a:extLst>
                  <a:ext uri="{FF2B5EF4-FFF2-40B4-BE49-F238E27FC236}">
                    <a16:creationId xmlns:a16="http://schemas.microsoft.com/office/drawing/2014/main" id="{4FCF0EED-8FCA-4479-B46D-2B922FB23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751" name="AutoShape 215">
              <a:extLst>
                <a:ext uri="{FF2B5EF4-FFF2-40B4-BE49-F238E27FC236}">
                  <a16:creationId xmlns:a16="http://schemas.microsoft.com/office/drawing/2014/main" id="{9063A46E-37E0-4B7D-95C0-DB8DC909FD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52" name="AutoShape 216">
              <a:extLst>
                <a:ext uri="{FF2B5EF4-FFF2-40B4-BE49-F238E27FC236}">
                  <a16:creationId xmlns:a16="http://schemas.microsoft.com/office/drawing/2014/main" id="{72A043C9-4375-408A-B752-BBCE596629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53" name="AutoShape 217">
              <a:extLst>
                <a:ext uri="{FF2B5EF4-FFF2-40B4-BE49-F238E27FC236}">
                  <a16:creationId xmlns:a16="http://schemas.microsoft.com/office/drawing/2014/main" id="{C06EAD61-08CF-45C1-88EB-EC699C603D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54" name="AutoShape 218">
              <a:extLst>
                <a:ext uri="{FF2B5EF4-FFF2-40B4-BE49-F238E27FC236}">
                  <a16:creationId xmlns:a16="http://schemas.microsoft.com/office/drawing/2014/main" id="{598D66A6-471D-447B-91BE-BBDDDCD33A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55" name="AutoShape 219">
              <a:extLst>
                <a:ext uri="{FF2B5EF4-FFF2-40B4-BE49-F238E27FC236}">
                  <a16:creationId xmlns:a16="http://schemas.microsoft.com/office/drawing/2014/main" id="{0A63DDA7-D112-4A83-B64B-8F423FEEFF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56" name="AutoShape 220">
              <a:extLst>
                <a:ext uri="{FF2B5EF4-FFF2-40B4-BE49-F238E27FC236}">
                  <a16:creationId xmlns:a16="http://schemas.microsoft.com/office/drawing/2014/main" id="{4D4747C9-567F-403D-82D1-5CF6E2A03A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57" name="AutoShape 221" descr="縦線 (反転)">
              <a:extLst>
                <a:ext uri="{FF2B5EF4-FFF2-40B4-BE49-F238E27FC236}">
                  <a16:creationId xmlns:a16="http://schemas.microsoft.com/office/drawing/2014/main" id="{C9AD7776-E48D-4787-924A-B7A0627259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58" name="AutoShape 222">
              <a:extLst>
                <a:ext uri="{FF2B5EF4-FFF2-40B4-BE49-F238E27FC236}">
                  <a16:creationId xmlns:a16="http://schemas.microsoft.com/office/drawing/2014/main" id="{5E594D6C-9863-47F1-BAB8-44E4CC7B0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59" name="Oval 223">
              <a:extLst>
                <a:ext uri="{FF2B5EF4-FFF2-40B4-BE49-F238E27FC236}">
                  <a16:creationId xmlns:a16="http://schemas.microsoft.com/office/drawing/2014/main" id="{612ECF8D-6165-4863-9078-5EC0B0772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60" name="Oval 224">
              <a:extLst>
                <a:ext uri="{FF2B5EF4-FFF2-40B4-BE49-F238E27FC236}">
                  <a16:creationId xmlns:a16="http://schemas.microsoft.com/office/drawing/2014/main" id="{1D837B57-58D0-45D4-A863-39DEA3F21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61" name="Oval 225">
              <a:extLst>
                <a:ext uri="{FF2B5EF4-FFF2-40B4-BE49-F238E27FC236}">
                  <a16:creationId xmlns:a16="http://schemas.microsoft.com/office/drawing/2014/main" id="{A8AF40A1-FB0D-4A00-9201-F0B6E5D645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62" name="Oval 226">
              <a:extLst>
                <a:ext uri="{FF2B5EF4-FFF2-40B4-BE49-F238E27FC236}">
                  <a16:creationId xmlns:a16="http://schemas.microsoft.com/office/drawing/2014/main" id="{10C911F5-A2D1-4A96-90C1-B137D5EB3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63" name="AutoShape 227">
              <a:extLst>
                <a:ext uri="{FF2B5EF4-FFF2-40B4-BE49-F238E27FC236}">
                  <a16:creationId xmlns:a16="http://schemas.microsoft.com/office/drawing/2014/main" id="{A2F987F6-0CBC-4F5A-ABAB-A388F112D4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64" name="AutoShape 228">
              <a:extLst>
                <a:ext uri="{FF2B5EF4-FFF2-40B4-BE49-F238E27FC236}">
                  <a16:creationId xmlns:a16="http://schemas.microsoft.com/office/drawing/2014/main" id="{2D15794A-36D8-45C2-A19E-AF1CDD085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65" name="Oval 229">
              <a:extLst>
                <a:ext uri="{FF2B5EF4-FFF2-40B4-BE49-F238E27FC236}">
                  <a16:creationId xmlns:a16="http://schemas.microsoft.com/office/drawing/2014/main" id="{0020FAAF-9540-43C0-B155-5FAFE7CC2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66" name="Group 230">
            <a:extLst>
              <a:ext uri="{FF2B5EF4-FFF2-40B4-BE49-F238E27FC236}">
                <a16:creationId xmlns:a16="http://schemas.microsoft.com/office/drawing/2014/main" id="{5093E8D3-066B-415D-A59D-E3D692F5F913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116013"/>
            <a:ext cx="1585913" cy="1001712"/>
            <a:chOff x="569" y="1105"/>
            <a:chExt cx="2168" cy="1369"/>
          </a:xfrm>
        </p:grpSpPr>
        <p:sp>
          <p:nvSpPr>
            <p:cNvPr id="65767" name="Oval 231">
              <a:extLst>
                <a:ext uri="{FF2B5EF4-FFF2-40B4-BE49-F238E27FC236}">
                  <a16:creationId xmlns:a16="http://schemas.microsoft.com/office/drawing/2014/main" id="{AF5A745F-F83C-4D1C-9FDA-6B0D3CD088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828" y="1876"/>
              <a:ext cx="342" cy="34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68" name="Oval 232">
              <a:extLst>
                <a:ext uri="{FF2B5EF4-FFF2-40B4-BE49-F238E27FC236}">
                  <a16:creationId xmlns:a16="http://schemas.microsoft.com/office/drawing/2014/main" id="{FBF78534-CB99-4D1C-A74D-3C1E309AE0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2127" y="1876"/>
              <a:ext cx="342" cy="34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69" name="Freeform 233">
              <a:extLst>
                <a:ext uri="{FF2B5EF4-FFF2-40B4-BE49-F238E27FC236}">
                  <a16:creationId xmlns:a16="http://schemas.microsoft.com/office/drawing/2014/main" id="{FDA6769F-14D0-4465-8034-1E57F0FDBD8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84" y="1105"/>
              <a:ext cx="129" cy="38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70" name="Oval 234">
              <a:extLst>
                <a:ext uri="{FF2B5EF4-FFF2-40B4-BE49-F238E27FC236}">
                  <a16:creationId xmlns:a16="http://schemas.microsoft.com/office/drawing/2014/main" id="{36D78F90-993B-477F-B8DE-6DA41237CCF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0" y="1963"/>
              <a:ext cx="168" cy="16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1" name="Oval 235">
              <a:extLst>
                <a:ext uri="{FF2B5EF4-FFF2-40B4-BE49-F238E27FC236}">
                  <a16:creationId xmlns:a16="http://schemas.microsoft.com/office/drawing/2014/main" id="{F1C6A663-9348-410A-8C81-C6AAF342972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46" y="1988"/>
              <a:ext cx="118" cy="11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2" name="AutoShape 236">
              <a:extLst>
                <a:ext uri="{FF2B5EF4-FFF2-40B4-BE49-F238E27FC236}">
                  <a16:creationId xmlns:a16="http://schemas.microsoft.com/office/drawing/2014/main" id="{CF9C9708-202D-4660-9A78-040581A30ED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97" y="1639"/>
              <a:ext cx="807" cy="807"/>
            </a:xfrm>
            <a:custGeom>
              <a:avLst/>
              <a:gdLst>
                <a:gd name="G0" fmla="+- 6985 0 0"/>
                <a:gd name="G1" fmla="+- 21600 0 6985"/>
                <a:gd name="G2" fmla="+- 21600 0 69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85" y="10800"/>
                  </a:moveTo>
                  <a:cubicBezTo>
                    <a:pt x="6985" y="12907"/>
                    <a:pt x="8693" y="14615"/>
                    <a:pt x="10800" y="14615"/>
                  </a:cubicBezTo>
                  <a:cubicBezTo>
                    <a:pt x="12907" y="14615"/>
                    <a:pt x="14615" y="12907"/>
                    <a:pt x="14615" y="10800"/>
                  </a:cubicBezTo>
                  <a:cubicBezTo>
                    <a:pt x="14615" y="8693"/>
                    <a:pt x="12907" y="6985"/>
                    <a:pt x="10800" y="6985"/>
                  </a:cubicBezTo>
                  <a:cubicBezTo>
                    <a:pt x="8693" y="6985"/>
                    <a:pt x="6985" y="8693"/>
                    <a:pt x="69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tint val="40000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3" name="AutoShape 237">
              <a:extLst>
                <a:ext uri="{FF2B5EF4-FFF2-40B4-BE49-F238E27FC236}">
                  <a16:creationId xmlns:a16="http://schemas.microsoft.com/office/drawing/2014/main" id="{5B69B034-A6E5-4977-9A5A-5C417A10C6A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2" y="1639"/>
              <a:ext cx="807" cy="807"/>
            </a:xfrm>
            <a:custGeom>
              <a:avLst/>
              <a:gdLst>
                <a:gd name="G0" fmla="+- 6852 0 0"/>
                <a:gd name="G1" fmla="+- 21600 0 6852"/>
                <a:gd name="G2" fmla="+- 21600 0 685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852" y="10800"/>
                  </a:moveTo>
                  <a:cubicBezTo>
                    <a:pt x="6852" y="12980"/>
                    <a:pt x="8620" y="14748"/>
                    <a:pt x="10800" y="14748"/>
                  </a:cubicBezTo>
                  <a:cubicBezTo>
                    <a:pt x="12980" y="14748"/>
                    <a:pt x="14748" y="12980"/>
                    <a:pt x="14748" y="10800"/>
                  </a:cubicBezTo>
                  <a:cubicBezTo>
                    <a:pt x="14748" y="8620"/>
                    <a:pt x="12980" y="6852"/>
                    <a:pt x="10800" y="6852"/>
                  </a:cubicBezTo>
                  <a:cubicBezTo>
                    <a:pt x="8620" y="6852"/>
                    <a:pt x="6852" y="8620"/>
                    <a:pt x="685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tint val="40000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4" name="AutoShape 238">
              <a:extLst>
                <a:ext uri="{FF2B5EF4-FFF2-40B4-BE49-F238E27FC236}">
                  <a16:creationId xmlns:a16="http://schemas.microsoft.com/office/drawing/2014/main" id="{690F175C-9D6B-422F-8EE5-CB7F9B5DDA7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97" y="1639"/>
              <a:ext cx="807" cy="807"/>
            </a:xfrm>
            <a:custGeom>
              <a:avLst/>
              <a:gdLst>
                <a:gd name="G0" fmla="+- 1284 0 0"/>
                <a:gd name="G1" fmla="+- 21600 0 1284"/>
                <a:gd name="G2" fmla="+- 21600 0 128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84" y="10800"/>
                  </a:moveTo>
                  <a:cubicBezTo>
                    <a:pt x="1284" y="16056"/>
                    <a:pt x="5544" y="20316"/>
                    <a:pt x="10800" y="20316"/>
                  </a:cubicBezTo>
                  <a:cubicBezTo>
                    <a:pt x="16056" y="20316"/>
                    <a:pt x="20316" y="16056"/>
                    <a:pt x="20316" y="10800"/>
                  </a:cubicBezTo>
                  <a:cubicBezTo>
                    <a:pt x="20316" y="5544"/>
                    <a:pt x="16056" y="1284"/>
                    <a:pt x="10800" y="1284"/>
                  </a:cubicBezTo>
                  <a:cubicBezTo>
                    <a:pt x="5544" y="1284"/>
                    <a:pt x="1284" y="5544"/>
                    <a:pt x="128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5" name="AutoShape 239">
              <a:extLst>
                <a:ext uri="{FF2B5EF4-FFF2-40B4-BE49-F238E27FC236}">
                  <a16:creationId xmlns:a16="http://schemas.microsoft.com/office/drawing/2014/main" id="{3B07A671-7C81-44EF-B444-40A2646C75A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2" y="1639"/>
              <a:ext cx="807" cy="807"/>
            </a:xfrm>
            <a:custGeom>
              <a:avLst/>
              <a:gdLst>
                <a:gd name="G0" fmla="+- 1418 0 0"/>
                <a:gd name="G1" fmla="+- 21600 0 1418"/>
                <a:gd name="G2" fmla="+- 21600 0 141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18" y="10800"/>
                  </a:moveTo>
                  <a:cubicBezTo>
                    <a:pt x="1418" y="15982"/>
                    <a:pt x="5618" y="20182"/>
                    <a:pt x="10800" y="20182"/>
                  </a:cubicBezTo>
                  <a:cubicBezTo>
                    <a:pt x="15982" y="20182"/>
                    <a:pt x="20182" y="15982"/>
                    <a:pt x="20182" y="10800"/>
                  </a:cubicBezTo>
                  <a:cubicBezTo>
                    <a:pt x="20182" y="5618"/>
                    <a:pt x="15982" y="1418"/>
                    <a:pt x="10800" y="1418"/>
                  </a:cubicBezTo>
                  <a:cubicBezTo>
                    <a:pt x="5618" y="1418"/>
                    <a:pt x="1418" y="5618"/>
                    <a:pt x="141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6" name="AutoShape 240">
              <a:extLst>
                <a:ext uri="{FF2B5EF4-FFF2-40B4-BE49-F238E27FC236}">
                  <a16:creationId xmlns:a16="http://schemas.microsoft.com/office/drawing/2014/main" id="{B406B1B7-89F4-4992-89CA-30442D8D260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74" y="1611"/>
              <a:ext cx="863" cy="863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77" name="AutoShape 241">
              <a:extLst>
                <a:ext uri="{FF2B5EF4-FFF2-40B4-BE49-F238E27FC236}">
                  <a16:creationId xmlns:a16="http://schemas.microsoft.com/office/drawing/2014/main" id="{7B04CF13-7367-411C-889E-646616C9F8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569" y="1611"/>
              <a:ext cx="863" cy="863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778" name="Group 242">
              <a:extLst>
                <a:ext uri="{FF2B5EF4-FFF2-40B4-BE49-F238E27FC236}">
                  <a16:creationId xmlns:a16="http://schemas.microsoft.com/office/drawing/2014/main" id="{F64D703B-80C6-42CD-B74C-94EBE734BE1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128" y="1296"/>
              <a:ext cx="795" cy="817"/>
              <a:chOff x="1413" y="471"/>
              <a:chExt cx="1135" cy="1166"/>
            </a:xfrm>
          </p:grpSpPr>
          <p:sp>
            <p:nvSpPr>
              <p:cNvPr id="65779" name="AutoShape 243">
                <a:extLst>
                  <a:ext uri="{FF2B5EF4-FFF2-40B4-BE49-F238E27FC236}">
                    <a16:creationId xmlns:a16="http://schemas.microsoft.com/office/drawing/2014/main" id="{345CA3C1-4934-4769-A140-51B32B0DD3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0" name="AutoShape 244">
                <a:extLst>
                  <a:ext uri="{FF2B5EF4-FFF2-40B4-BE49-F238E27FC236}">
                    <a16:creationId xmlns:a16="http://schemas.microsoft.com/office/drawing/2014/main" id="{3AAB7217-12F0-4F6E-804E-229F4BFA0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1" name="AutoShape 245">
                <a:extLst>
                  <a:ext uri="{FF2B5EF4-FFF2-40B4-BE49-F238E27FC236}">
                    <a16:creationId xmlns:a16="http://schemas.microsoft.com/office/drawing/2014/main" id="{ADF4702C-54FB-4A1A-88A7-EBF7DB51F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2" name="AutoShape 246">
                <a:extLst>
                  <a:ext uri="{FF2B5EF4-FFF2-40B4-BE49-F238E27FC236}">
                    <a16:creationId xmlns:a16="http://schemas.microsoft.com/office/drawing/2014/main" id="{D658395A-52F8-4648-9647-046A61855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83" name="AutoShape 247">
                <a:extLst>
                  <a:ext uri="{FF2B5EF4-FFF2-40B4-BE49-F238E27FC236}">
                    <a16:creationId xmlns:a16="http://schemas.microsoft.com/office/drawing/2014/main" id="{775E5418-D765-4589-A328-BA5037EC4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784" name="Oval 248">
              <a:extLst>
                <a:ext uri="{FF2B5EF4-FFF2-40B4-BE49-F238E27FC236}">
                  <a16:creationId xmlns:a16="http://schemas.microsoft.com/office/drawing/2014/main" id="{5859AC72-FF32-4DE0-8D5F-3C39235B95A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4" y="2026"/>
              <a:ext cx="42" cy="4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5" name="Freeform 249">
              <a:extLst>
                <a:ext uri="{FF2B5EF4-FFF2-40B4-BE49-F238E27FC236}">
                  <a16:creationId xmlns:a16="http://schemas.microsoft.com/office/drawing/2014/main" id="{CD68EF1C-A4CD-43B0-AB21-6C60537B4A6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88" y="1451"/>
              <a:ext cx="344" cy="145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6" name="AutoShape 250">
              <a:extLst>
                <a:ext uri="{FF2B5EF4-FFF2-40B4-BE49-F238E27FC236}">
                  <a16:creationId xmlns:a16="http://schemas.microsoft.com/office/drawing/2014/main" id="{9184A5C4-3051-48BF-ADC8-51CD072F97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787806" flipH="1">
              <a:off x="1282" y="1246"/>
              <a:ext cx="205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7" name="AutoShape 251">
              <a:extLst>
                <a:ext uri="{FF2B5EF4-FFF2-40B4-BE49-F238E27FC236}">
                  <a16:creationId xmlns:a16="http://schemas.microsoft.com/office/drawing/2014/main" id="{5BD3CF62-E253-4E48-A766-AA5A06FC09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 flipH="1">
              <a:off x="1445" y="1267"/>
              <a:ext cx="114" cy="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88" name="AutoShape 252">
              <a:extLst>
                <a:ext uri="{FF2B5EF4-FFF2-40B4-BE49-F238E27FC236}">
                  <a16:creationId xmlns:a16="http://schemas.microsoft.com/office/drawing/2014/main" id="{3AEA30B5-2586-4C94-929D-D40199F372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365" y="1216"/>
              <a:ext cx="264" cy="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89" name="AutoShape 253">
              <a:extLst>
                <a:ext uri="{FF2B5EF4-FFF2-40B4-BE49-F238E27FC236}">
                  <a16:creationId xmlns:a16="http://schemas.microsoft.com/office/drawing/2014/main" id="{626C0332-E0D2-4B48-AC52-04EBFBB3AC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452" y="1235"/>
              <a:ext cx="174" cy="5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0" name="AutoShape 254">
              <a:extLst>
                <a:ext uri="{FF2B5EF4-FFF2-40B4-BE49-F238E27FC236}">
                  <a16:creationId xmlns:a16="http://schemas.microsoft.com/office/drawing/2014/main" id="{D592FE93-EAF5-42BE-92DE-6B75C09839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422" y="1149"/>
              <a:ext cx="73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1" name="AutoShape 255">
              <a:extLst>
                <a:ext uri="{FF2B5EF4-FFF2-40B4-BE49-F238E27FC236}">
                  <a16:creationId xmlns:a16="http://schemas.microsoft.com/office/drawing/2014/main" id="{0638D4AE-5624-462C-B699-61313845975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67" y="1942"/>
              <a:ext cx="739" cy="20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2" name="Oval 256">
              <a:extLst>
                <a:ext uri="{FF2B5EF4-FFF2-40B4-BE49-F238E27FC236}">
                  <a16:creationId xmlns:a16="http://schemas.microsoft.com/office/drawing/2014/main" id="{BB25270A-EA18-49A3-BCA1-FA3B5079454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38" y="1975"/>
              <a:ext cx="135" cy="13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3" name="Oval 257">
              <a:extLst>
                <a:ext uri="{FF2B5EF4-FFF2-40B4-BE49-F238E27FC236}">
                  <a16:creationId xmlns:a16="http://schemas.microsoft.com/office/drawing/2014/main" id="{B3FEA98A-A54C-418E-8C3E-0E413BF3C73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1" y="1975"/>
              <a:ext cx="134" cy="13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4" name="Oval 258">
              <a:extLst>
                <a:ext uri="{FF2B5EF4-FFF2-40B4-BE49-F238E27FC236}">
                  <a16:creationId xmlns:a16="http://schemas.microsoft.com/office/drawing/2014/main" id="{D41936DA-CA3A-4EC6-A3A8-F6ECDB33C97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17" y="1992"/>
              <a:ext cx="101" cy="101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5" name="Oval 259">
              <a:extLst>
                <a:ext uri="{FF2B5EF4-FFF2-40B4-BE49-F238E27FC236}">
                  <a16:creationId xmlns:a16="http://schemas.microsoft.com/office/drawing/2014/main" id="{3F7F6CD1-EE0D-4D2D-85CC-1954D395732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47" y="2017"/>
              <a:ext cx="45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6" name="AutoShape 260">
              <a:extLst>
                <a:ext uri="{FF2B5EF4-FFF2-40B4-BE49-F238E27FC236}">
                  <a16:creationId xmlns:a16="http://schemas.microsoft.com/office/drawing/2014/main" id="{2CB45937-5186-4790-83D0-FEEA2E6590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1619" y="2139"/>
              <a:ext cx="239" cy="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97" name="AutoShape 261">
              <a:extLst>
                <a:ext uri="{FF2B5EF4-FFF2-40B4-BE49-F238E27FC236}">
                  <a16:creationId xmlns:a16="http://schemas.microsoft.com/office/drawing/2014/main" id="{043627C3-AEEB-4A24-8600-4A4F157C7F5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60" y="2232"/>
              <a:ext cx="99" cy="4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98" name="Oval 262">
              <a:extLst>
                <a:ext uri="{FF2B5EF4-FFF2-40B4-BE49-F238E27FC236}">
                  <a16:creationId xmlns:a16="http://schemas.microsoft.com/office/drawing/2014/main" id="{3270024D-D1FD-48D8-ACED-889C5E6739F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95" y="2237"/>
              <a:ext cx="32" cy="3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99" name="Group 263">
            <a:extLst>
              <a:ext uri="{FF2B5EF4-FFF2-40B4-BE49-F238E27FC236}">
                <a16:creationId xmlns:a16="http://schemas.microsoft.com/office/drawing/2014/main" id="{1CAF8244-AB36-41DA-BF35-21E041BE699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90763" y="2987675"/>
            <a:ext cx="1619250" cy="1017588"/>
            <a:chOff x="455" y="2302"/>
            <a:chExt cx="1417" cy="890"/>
          </a:xfrm>
        </p:grpSpPr>
        <p:grpSp>
          <p:nvGrpSpPr>
            <p:cNvPr id="65800" name="Group 264">
              <a:extLst>
                <a:ext uri="{FF2B5EF4-FFF2-40B4-BE49-F238E27FC236}">
                  <a16:creationId xmlns:a16="http://schemas.microsoft.com/office/drawing/2014/main" id="{09234DC4-3800-4429-81D6-9A20F432DA7A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65801" name="Group 265">
                <a:extLst>
                  <a:ext uri="{FF2B5EF4-FFF2-40B4-BE49-F238E27FC236}">
                    <a16:creationId xmlns:a16="http://schemas.microsoft.com/office/drawing/2014/main" id="{F2C5B257-3B94-459B-A9BD-73053AC685E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5802" name="Line 266">
                  <a:extLst>
                    <a:ext uri="{FF2B5EF4-FFF2-40B4-BE49-F238E27FC236}">
                      <a16:creationId xmlns:a16="http://schemas.microsoft.com/office/drawing/2014/main" id="{75F0D7E3-5F08-49FC-9C98-7A3BE97902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03" name="Line 267">
                  <a:extLst>
                    <a:ext uri="{FF2B5EF4-FFF2-40B4-BE49-F238E27FC236}">
                      <a16:creationId xmlns:a16="http://schemas.microsoft.com/office/drawing/2014/main" id="{3D9FE861-5C57-4EA8-9BBF-D5C56C94D4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04" name="Group 268">
                <a:extLst>
                  <a:ext uri="{FF2B5EF4-FFF2-40B4-BE49-F238E27FC236}">
                    <a16:creationId xmlns:a16="http://schemas.microsoft.com/office/drawing/2014/main" id="{B7522334-A59E-40A7-AFB5-8C477FD998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05" name="Line 269">
                  <a:extLst>
                    <a:ext uri="{FF2B5EF4-FFF2-40B4-BE49-F238E27FC236}">
                      <a16:creationId xmlns:a16="http://schemas.microsoft.com/office/drawing/2014/main" id="{08000D9A-35C0-47B5-BC1B-5461A24D8BF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06" name="Line 270">
                  <a:extLst>
                    <a:ext uri="{FF2B5EF4-FFF2-40B4-BE49-F238E27FC236}">
                      <a16:creationId xmlns:a16="http://schemas.microsoft.com/office/drawing/2014/main" id="{188633CA-859F-498C-B95E-32B8A54963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07" name="Group 271">
                <a:extLst>
                  <a:ext uri="{FF2B5EF4-FFF2-40B4-BE49-F238E27FC236}">
                    <a16:creationId xmlns:a16="http://schemas.microsoft.com/office/drawing/2014/main" id="{C39FEE0B-5A06-464E-BF4E-774A0897B5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08" name="Line 272">
                  <a:extLst>
                    <a:ext uri="{FF2B5EF4-FFF2-40B4-BE49-F238E27FC236}">
                      <a16:creationId xmlns:a16="http://schemas.microsoft.com/office/drawing/2014/main" id="{AB3AF20D-6494-4720-9CBF-102D6D2716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09" name="Line 273">
                  <a:extLst>
                    <a:ext uri="{FF2B5EF4-FFF2-40B4-BE49-F238E27FC236}">
                      <a16:creationId xmlns:a16="http://schemas.microsoft.com/office/drawing/2014/main" id="{0706A07B-C403-4710-A4F7-0863BF66CD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10" name="Group 274">
                <a:extLst>
                  <a:ext uri="{FF2B5EF4-FFF2-40B4-BE49-F238E27FC236}">
                    <a16:creationId xmlns:a16="http://schemas.microsoft.com/office/drawing/2014/main" id="{97151EB9-EBD2-450F-A6F2-FD02278FB0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11" name="Line 275">
                  <a:extLst>
                    <a:ext uri="{FF2B5EF4-FFF2-40B4-BE49-F238E27FC236}">
                      <a16:creationId xmlns:a16="http://schemas.microsoft.com/office/drawing/2014/main" id="{B4FF9724-7770-47D4-98F5-64FC7827B2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12" name="Line 276">
                  <a:extLst>
                    <a:ext uri="{FF2B5EF4-FFF2-40B4-BE49-F238E27FC236}">
                      <a16:creationId xmlns:a16="http://schemas.microsoft.com/office/drawing/2014/main" id="{88B8D818-28F3-44A9-A39C-8F07E61181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13" name="Group 277">
                <a:extLst>
                  <a:ext uri="{FF2B5EF4-FFF2-40B4-BE49-F238E27FC236}">
                    <a16:creationId xmlns:a16="http://schemas.microsoft.com/office/drawing/2014/main" id="{2D8BCA43-D3F6-492F-B7EE-935BEE5B48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14" name="Line 278">
                  <a:extLst>
                    <a:ext uri="{FF2B5EF4-FFF2-40B4-BE49-F238E27FC236}">
                      <a16:creationId xmlns:a16="http://schemas.microsoft.com/office/drawing/2014/main" id="{9B45AF30-EABF-4F8C-A9D2-001B80FEC9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15" name="Line 279">
                  <a:extLst>
                    <a:ext uri="{FF2B5EF4-FFF2-40B4-BE49-F238E27FC236}">
                      <a16:creationId xmlns:a16="http://schemas.microsoft.com/office/drawing/2014/main" id="{74B744B3-6319-4373-B6A9-596787F24A3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16" name="Group 280">
                <a:extLst>
                  <a:ext uri="{FF2B5EF4-FFF2-40B4-BE49-F238E27FC236}">
                    <a16:creationId xmlns:a16="http://schemas.microsoft.com/office/drawing/2014/main" id="{0FF2443C-1BD3-4C9E-BCE3-61D9D47215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17" name="Line 281">
                  <a:extLst>
                    <a:ext uri="{FF2B5EF4-FFF2-40B4-BE49-F238E27FC236}">
                      <a16:creationId xmlns:a16="http://schemas.microsoft.com/office/drawing/2014/main" id="{79F29797-E343-4C90-BFC1-41F28EB6748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18" name="Line 282">
                  <a:extLst>
                    <a:ext uri="{FF2B5EF4-FFF2-40B4-BE49-F238E27FC236}">
                      <a16:creationId xmlns:a16="http://schemas.microsoft.com/office/drawing/2014/main" id="{B49AC3BE-9394-4EEE-98D0-E398314C73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819" name="Group 283">
              <a:extLst>
                <a:ext uri="{FF2B5EF4-FFF2-40B4-BE49-F238E27FC236}">
                  <a16:creationId xmlns:a16="http://schemas.microsoft.com/office/drawing/2014/main" id="{FACFC3B0-10FB-44DD-90FC-9159FB1E3063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65820" name="Group 284">
                <a:extLst>
                  <a:ext uri="{FF2B5EF4-FFF2-40B4-BE49-F238E27FC236}">
                    <a16:creationId xmlns:a16="http://schemas.microsoft.com/office/drawing/2014/main" id="{10B9C490-AAA7-45EB-9E35-229C494D75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5821" name="Line 285">
                  <a:extLst>
                    <a:ext uri="{FF2B5EF4-FFF2-40B4-BE49-F238E27FC236}">
                      <a16:creationId xmlns:a16="http://schemas.microsoft.com/office/drawing/2014/main" id="{0465975F-8A73-41A2-8866-18D8907477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22" name="Line 286">
                  <a:extLst>
                    <a:ext uri="{FF2B5EF4-FFF2-40B4-BE49-F238E27FC236}">
                      <a16:creationId xmlns:a16="http://schemas.microsoft.com/office/drawing/2014/main" id="{47CC3459-4511-4191-9738-75909275A4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23" name="Group 287">
                <a:extLst>
                  <a:ext uri="{FF2B5EF4-FFF2-40B4-BE49-F238E27FC236}">
                    <a16:creationId xmlns:a16="http://schemas.microsoft.com/office/drawing/2014/main" id="{52AA69EC-6069-4E3F-B266-D5C60AB82C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24" name="Line 288">
                  <a:extLst>
                    <a:ext uri="{FF2B5EF4-FFF2-40B4-BE49-F238E27FC236}">
                      <a16:creationId xmlns:a16="http://schemas.microsoft.com/office/drawing/2014/main" id="{0D051062-8751-4094-9DD4-8CD9E05DEA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25" name="Line 289">
                  <a:extLst>
                    <a:ext uri="{FF2B5EF4-FFF2-40B4-BE49-F238E27FC236}">
                      <a16:creationId xmlns:a16="http://schemas.microsoft.com/office/drawing/2014/main" id="{BE7B6A17-9F4E-48A4-A37B-79EBFD22AC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26" name="Group 290">
                <a:extLst>
                  <a:ext uri="{FF2B5EF4-FFF2-40B4-BE49-F238E27FC236}">
                    <a16:creationId xmlns:a16="http://schemas.microsoft.com/office/drawing/2014/main" id="{565DE62F-7BC6-4A70-A094-D01629901C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27" name="Line 291">
                  <a:extLst>
                    <a:ext uri="{FF2B5EF4-FFF2-40B4-BE49-F238E27FC236}">
                      <a16:creationId xmlns:a16="http://schemas.microsoft.com/office/drawing/2014/main" id="{64ED4A05-2D45-48C0-B763-4069CC140C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28" name="Line 292">
                  <a:extLst>
                    <a:ext uri="{FF2B5EF4-FFF2-40B4-BE49-F238E27FC236}">
                      <a16:creationId xmlns:a16="http://schemas.microsoft.com/office/drawing/2014/main" id="{C36D9B78-620F-40DF-8CE1-A1AEA8EB0E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29" name="Group 293">
                <a:extLst>
                  <a:ext uri="{FF2B5EF4-FFF2-40B4-BE49-F238E27FC236}">
                    <a16:creationId xmlns:a16="http://schemas.microsoft.com/office/drawing/2014/main" id="{A906A6A4-051F-4584-908D-B115F53BF1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30" name="Line 294">
                  <a:extLst>
                    <a:ext uri="{FF2B5EF4-FFF2-40B4-BE49-F238E27FC236}">
                      <a16:creationId xmlns:a16="http://schemas.microsoft.com/office/drawing/2014/main" id="{08D45156-47E8-4636-A796-2AF63AC13E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31" name="Line 295">
                  <a:extLst>
                    <a:ext uri="{FF2B5EF4-FFF2-40B4-BE49-F238E27FC236}">
                      <a16:creationId xmlns:a16="http://schemas.microsoft.com/office/drawing/2014/main" id="{DF934A9C-C272-4994-91D9-4D92C62122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32" name="Group 296">
                <a:extLst>
                  <a:ext uri="{FF2B5EF4-FFF2-40B4-BE49-F238E27FC236}">
                    <a16:creationId xmlns:a16="http://schemas.microsoft.com/office/drawing/2014/main" id="{70CA4AEC-FD63-4B6B-8684-DDBA1A90C8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33" name="Line 297">
                  <a:extLst>
                    <a:ext uri="{FF2B5EF4-FFF2-40B4-BE49-F238E27FC236}">
                      <a16:creationId xmlns:a16="http://schemas.microsoft.com/office/drawing/2014/main" id="{6D83D65A-507E-4205-89FA-B3EBC1099A1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34" name="Line 298">
                  <a:extLst>
                    <a:ext uri="{FF2B5EF4-FFF2-40B4-BE49-F238E27FC236}">
                      <a16:creationId xmlns:a16="http://schemas.microsoft.com/office/drawing/2014/main" id="{48D5AF92-2C8E-4A6C-8444-74E18B17A9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35" name="Group 299">
                <a:extLst>
                  <a:ext uri="{FF2B5EF4-FFF2-40B4-BE49-F238E27FC236}">
                    <a16:creationId xmlns:a16="http://schemas.microsoft.com/office/drawing/2014/main" id="{6C5A4DA5-F7FA-4826-8693-5B39999A70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36" name="Line 300">
                  <a:extLst>
                    <a:ext uri="{FF2B5EF4-FFF2-40B4-BE49-F238E27FC236}">
                      <a16:creationId xmlns:a16="http://schemas.microsoft.com/office/drawing/2014/main" id="{EFDFB798-6B70-4C4E-BCD8-33F5133848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37" name="Line 301">
                  <a:extLst>
                    <a:ext uri="{FF2B5EF4-FFF2-40B4-BE49-F238E27FC236}">
                      <a16:creationId xmlns:a16="http://schemas.microsoft.com/office/drawing/2014/main" id="{D05FF8DA-F823-4D27-9F1E-4AB319552AF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838" name="Freeform 302">
              <a:extLst>
                <a:ext uri="{FF2B5EF4-FFF2-40B4-BE49-F238E27FC236}">
                  <a16:creationId xmlns:a16="http://schemas.microsoft.com/office/drawing/2014/main" id="{BC3BFE82-B6FF-4B69-A19A-B3A69F055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39" name="AutoShape 303">
              <a:extLst>
                <a:ext uri="{FF2B5EF4-FFF2-40B4-BE49-F238E27FC236}">
                  <a16:creationId xmlns:a16="http://schemas.microsoft.com/office/drawing/2014/main" id="{DF687A9D-1C64-4000-A3B1-00F680A10A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40" name="AutoShape 304">
              <a:extLst>
                <a:ext uri="{FF2B5EF4-FFF2-40B4-BE49-F238E27FC236}">
                  <a16:creationId xmlns:a16="http://schemas.microsoft.com/office/drawing/2014/main" id="{9060434A-4D78-4F10-AE58-D201A78C12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841" name="Group 305">
              <a:extLst>
                <a:ext uri="{FF2B5EF4-FFF2-40B4-BE49-F238E27FC236}">
                  <a16:creationId xmlns:a16="http://schemas.microsoft.com/office/drawing/2014/main" id="{5594DB27-FEA6-4377-BB40-D9E5DB5DDC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65842" name="Group 306">
                <a:extLst>
                  <a:ext uri="{FF2B5EF4-FFF2-40B4-BE49-F238E27FC236}">
                    <a16:creationId xmlns:a16="http://schemas.microsoft.com/office/drawing/2014/main" id="{D8FD7A9B-1604-4B46-BBAB-A1B32BF33A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5843" name="Line 307">
                  <a:extLst>
                    <a:ext uri="{FF2B5EF4-FFF2-40B4-BE49-F238E27FC236}">
                      <a16:creationId xmlns:a16="http://schemas.microsoft.com/office/drawing/2014/main" id="{196860D8-403A-44F6-955A-2B5CFF5D35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44" name="Line 308">
                  <a:extLst>
                    <a:ext uri="{FF2B5EF4-FFF2-40B4-BE49-F238E27FC236}">
                      <a16:creationId xmlns:a16="http://schemas.microsoft.com/office/drawing/2014/main" id="{C2832218-A32C-4643-A897-40E3E41284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45" name="Group 309">
                <a:extLst>
                  <a:ext uri="{FF2B5EF4-FFF2-40B4-BE49-F238E27FC236}">
                    <a16:creationId xmlns:a16="http://schemas.microsoft.com/office/drawing/2014/main" id="{3076ADDB-5F7A-4EAF-8BC2-39CCD3F85B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46" name="Line 310">
                  <a:extLst>
                    <a:ext uri="{FF2B5EF4-FFF2-40B4-BE49-F238E27FC236}">
                      <a16:creationId xmlns:a16="http://schemas.microsoft.com/office/drawing/2014/main" id="{121D2679-248E-4142-9A2D-DE3FCA76A9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47" name="Line 311">
                  <a:extLst>
                    <a:ext uri="{FF2B5EF4-FFF2-40B4-BE49-F238E27FC236}">
                      <a16:creationId xmlns:a16="http://schemas.microsoft.com/office/drawing/2014/main" id="{5AB7C2D4-A102-4876-8761-FA84E9FA11F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48" name="Group 312">
                <a:extLst>
                  <a:ext uri="{FF2B5EF4-FFF2-40B4-BE49-F238E27FC236}">
                    <a16:creationId xmlns:a16="http://schemas.microsoft.com/office/drawing/2014/main" id="{34596844-D6D7-448B-A55A-FB72DB7D6B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49" name="Line 313">
                  <a:extLst>
                    <a:ext uri="{FF2B5EF4-FFF2-40B4-BE49-F238E27FC236}">
                      <a16:creationId xmlns:a16="http://schemas.microsoft.com/office/drawing/2014/main" id="{5E55BDBB-FD98-4EEC-9459-69EC12EF0C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50" name="Line 314">
                  <a:extLst>
                    <a:ext uri="{FF2B5EF4-FFF2-40B4-BE49-F238E27FC236}">
                      <a16:creationId xmlns:a16="http://schemas.microsoft.com/office/drawing/2014/main" id="{BACD3FEF-FC01-4227-A7D7-5AC2AE687B7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51" name="Group 315">
                <a:extLst>
                  <a:ext uri="{FF2B5EF4-FFF2-40B4-BE49-F238E27FC236}">
                    <a16:creationId xmlns:a16="http://schemas.microsoft.com/office/drawing/2014/main" id="{E37BFD5C-A040-467F-92FE-C11D1C38E7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52" name="Line 316">
                  <a:extLst>
                    <a:ext uri="{FF2B5EF4-FFF2-40B4-BE49-F238E27FC236}">
                      <a16:creationId xmlns:a16="http://schemas.microsoft.com/office/drawing/2014/main" id="{209C2236-469D-4665-A118-31277EFD78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53" name="Line 317">
                  <a:extLst>
                    <a:ext uri="{FF2B5EF4-FFF2-40B4-BE49-F238E27FC236}">
                      <a16:creationId xmlns:a16="http://schemas.microsoft.com/office/drawing/2014/main" id="{848CA876-F041-4EFA-88CC-A4824F099DB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54" name="Group 318">
                <a:extLst>
                  <a:ext uri="{FF2B5EF4-FFF2-40B4-BE49-F238E27FC236}">
                    <a16:creationId xmlns:a16="http://schemas.microsoft.com/office/drawing/2014/main" id="{6D21D6BC-8CB0-4241-87E9-70D5561D11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55" name="Line 319">
                  <a:extLst>
                    <a:ext uri="{FF2B5EF4-FFF2-40B4-BE49-F238E27FC236}">
                      <a16:creationId xmlns:a16="http://schemas.microsoft.com/office/drawing/2014/main" id="{E0BC4A3D-A4D0-4EF3-B72B-67DF5D26E61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56" name="Line 320">
                  <a:extLst>
                    <a:ext uri="{FF2B5EF4-FFF2-40B4-BE49-F238E27FC236}">
                      <a16:creationId xmlns:a16="http://schemas.microsoft.com/office/drawing/2014/main" id="{B1791111-5E0C-4B44-97F5-185EB8A1CC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57" name="Group 321">
                <a:extLst>
                  <a:ext uri="{FF2B5EF4-FFF2-40B4-BE49-F238E27FC236}">
                    <a16:creationId xmlns:a16="http://schemas.microsoft.com/office/drawing/2014/main" id="{C2C3DE6E-2FCC-45C3-9EB3-278FB1257A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58" name="Line 322">
                  <a:extLst>
                    <a:ext uri="{FF2B5EF4-FFF2-40B4-BE49-F238E27FC236}">
                      <a16:creationId xmlns:a16="http://schemas.microsoft.com/office/drawing/2014/main" id="{1911BC56-7BC7-4C6D-9FF3-1047411053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59" name="Line 323">
                  <a:extLst>
                    <a:ext uri="{FF2B5EF4-FFF2-40B4-BE49-F238E27FC236}">
                      <a16:creationId xmlns:a16="http://schemas.microsoft.com/office/drawing/2014/main" id="{BF9ABFB5-1590-4522-A094-C65E7DFADA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860" name="Oval 324">
              <a:extLst>
                <a:ext uri="{FF2B5EF4-FFF2-40B4-BE49-F238E27FC236}">
                  <a16:creationId xmlns:a16="http://schemas.microsoft.com/office/drawing/2014/main" id="{B06C714B-18C0-489C-B13C-94DA58D7A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61" name="Oval 325">
              <a:extLst>
                <a:ext uri="{FF2B5EF4-FFF2-40B4-BE49-F238E27FC236}">
                  <a16:creationId xmlns:a16="http://schemas.microsoft.com/office/drawing/2014/main" id="{D6E1F5BB-FBA8-4CE4-A02F-6A5E66FD3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862" name="Group 326">
              <a:extLst>
                <a:ext uri="{FF2B5EF4-FFF2-40B4-BE49-F238E27FC236}">
                  <a16:creationId xmlns:a16="http://schemas.microsoft.com/office/drawing/2014/main" id="{15E9777E-EF9D-4365-90A0-C2EE5B453D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65863" name="Group 327">
                <a:extLst>
                  <a:ext uri="{FF2B5EF4-FFF2-40B4-BE49-F238E27FC236}">
                    <a16:creationId xmlns:a16="http://schemas.microsoft.com/office/drawing/2014/main" id="{77819DA8-301E-430C-B26C-BB4F1FC7E6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5864" name="Line 328">
                  <a:extLst>
                    <a:ext uri="{FF2B5EF4-FFF2-40B4-BE49-F238E27FC236}">
                      <a16:creationId xmlns:a16="http://schemas.microsoft.com/office/drawing/2014/main" id="{ABDE6EAB-71F8-4E09-890A-9AEA814B2B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65" name="Line 329">
                  <a:extLst>
                    <a:ext uri="{FF2B5EF4-FFF2-40B4-BE49-F238E27FC236}">
                      <a16:creationId xmlns:a16="http://schemas.microsoft.com/office/drawing/2014/main" id="{33FE5828-66E0-408C-85D1-60AF9F8F1B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66" name="Group 330">
                <a:extLst>
                  <a:ext uri="{FF2B5EF4-FFF2-40B4-BE49-F238E27FC236}">
                    <a16:creationId xmlns:a16="http://schemas.microsoft.com/office/drawing/2014/main" id="{14DB2262-F4B9-4C4A-A8F0-04BF71B0EE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67" name="Line 331">
                  <a:extLst>
                    <a:ext uri="{FF2B5EF4-FFF2-40B4-BE49-F238E27FC236}">
                      <a16:creationId xmlns:a16="http://schemas.microsoft.com/office/drawing/2014/main" id="{00EAE74D-95DB-49C6-862C-44A70E4B7A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68" name="Line 332">
                  <a:extLst>
                    <a:ext uri="{FF2B5EF4-FFF2-40B4-BE49-F238E27FC236}">
                      <a16:creationId xmlns:a16="http://schemas.microsoft.com/office/drawing/2014/main" id="{AEFF580C-D4D4-4FB8-925B-3F526182AB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69" name="Group 333">
                <a:extLst>
                  <a:ext uri="{FF2B5EF4-FFF2-40B4-BE49-F238E27FC236}">
                    <a16:creationId xmlns:a16="http://schemas.microsoft.com/office/drawing/2014/main" id="{19FB6E0A-18A5-4E02-A107-D95ACB07AF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70" name="Line 334">
                  <a:extLst>
                    <a:ext uri="{FF2B5EF4-FFF2-40B4-BE49-F238E27FC236}">
                      <a16:creationId xmlns:a16="http://schemas.microsoft.com/office/drawing/2014/main" id="{997320AF-9C93-4C0F-AA72-22757C4557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71" name="Line 335">
                  <a:extLst>
                    <a:ext uri="{FF2B5EF4-FFF2-40B4-BE49-F238E27FC236}">
                      <a16:creationId xmlns:a16="http://schemas.microsoft.com/office/drawing/2014/main" id="{D364694F-AD9B-47D2-98BD-037443426B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72" name="Group 336">
                <a:extLst>
                  <a:ext uri="{FF2B5EF4-FFF2-40B4-BE49-F238E27FC236}">
                    <a16:creationId xmlns:a16="http://schemas.microsoft.com/office/drawing/2014/main" id="{DC86F9E2-D186-4A31-ADBA-ED26EDD0A0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73" name="Line 337">
                  <a:extLst>
                    <a:ext uri="{FF2B5EF4-FFF2-40B4-BE49-F238E27FC236}">
                      <a16:creationId xmlns:a16="http://schemas.microsoft.com/office/drawing/2014/main" id="{EF0B1B5A-05BC-4EA2-BCCF-95FA01808E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74" name="Line 338">
                  <a:extLst>
                    <a:ext uri="{FF2B5EF4-FFF2-40B4-BE49-F238E27FC236}">
                      <a16:creationId xmlns:a16="http://schemas.microsoft.com/office/drawing/2014/main" id="{4FB71353-D72D-4640-9CD0-C659A2F60D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75" name="Group 339">
                <a:extLst>
                  <a:ext uri="{FF2B5EF4-FFF2-40B4-BE49-F238E27FC236}">
                    <a16:creationId xmlns:a16="http://schemas.microsoft.com/office/drawing/2014/main" id="{468EC8E3-B421-43EA-B66B-75D703375B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76" name="Line 340">
                  <a:extLst>
                    <a:ext uri="{FF2B5EF4-FFF2-40B4-BE49-F238E27FC236}">
                      <a16:creationId xmlns:a16="http://schemas.microsoft.com/office/drawing/2014/main" id="{FE8270AE-2D8F-4112-98E2-FD514DF3E4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77" name="Line 341">
                  <a:extLst>
                    <a:ext uri="{FF2B5EF4-FFF2-40B4-BE49-F238E27FC236}">
                      <a16:creationId xmlns:a16="http://schemas.microsoft.com/office/drawing/2014/main" id="{70D79054-4075-4A55-88AA-006DF030BE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878" name="Group 342">
                <a:extLst>
                  <a:ext uri="{FF2B5EF4-FFF2-40B4-BE49-F238E27FC236}">
                    <a16:creationId xmlns:a16="http://schemas.microsoft.com/office/drawing/2014/main" id="{7CBC7236-8DCE-47B0-B562-3FDC6460BB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879" name="Line 343">
                  <a:extLst>
                    <a:ext uri="{FF2B5EF4-FFF2-40B4-BE49-F238E27FC236}">
                      <a16:creationId xmlns:a16="http://schemas.microsoft.com/office/drawing/2014/main" id="{90582B9A-E43C-43FB-BB64-E0D30471F7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880" name="Line 344">
                  <a:extLst>
                    <a:ext uri="{FF2B5EF4-FFF2-40B4-BE49-F238E27FC236}">
                      <a16:creationId xmlns:a16="http://schemas.microsoft.com/office/drawing/2014/main" id="{C8A62E9E-5F55-49AE-A291-C4309AFBC2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881" name="AutoShape 345">
              <a:extLst>
                <a:ext uri="{FF2B5EF4-FFF2-40B4-BE49-F238E27FC236}">
                  <a16:creationId xmlns:a16="http://schemas.microsoft.com/office/drawing/2014/main" id="{79E2E30B-DE19-4E3B-9F14-2D78DD4010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82" name="AutoShape 346">
              <a:extLst>
                <a:ext uri="{FF2B5EF4-FFF2-40B4-BE49-F238E27FC236}">
                  <a16:creationId xmlns:a16="http://schemas.microsoft.com/office/drawing/2014/main" id="{95FB1387-1F1E-4CB6-B9F1-863EAC739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83" name="AutoShape 347">
              <a:extLst>
                <a:ext uri="{FF2B5EF4-FFF2-40B4-BE49-F238E27FC236}">
                  <a16:creationId xmlns:a16="http://schemas.microsoft.com/office/drawing/2014/main" id="{08179F6C-18F8-4CE2-BAFD-F62070408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84" name="AutoShape 348">
              <a:extLst>
                <a:ext uri="{FF2B5EF4-FFF2-40B4-BE49-F238E27FC236}">
                  <a16:creationId xmlns:a16="http://schemas.microsoft.com/office/drawing/2014/main" id="{8DE9DE3A-91AD-46AF-A001-AEA8EE38F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85" name="AutoShape 349">
              <a:extLst>
                <a:ext uri="{FF2B5EF4-FFF2-40B4-BE49-F238E27FC236}">
                  <a16:creationId xmlns:a16="http://schemas.microsoft.com/office/drawing/2014/main" id="{20FA6BFF-FFEF-4DAD-A125-36EF16C3E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86" name="AutoShape 350">
              <a:extLst>
                <a:ext uri="{FF2B5EF4-FFF2-40B4-BE49-F238E27FC236}">
                  <a16:creationId xmlns:a16="http://schemas.microsoft.com/office/drawing/2014/main" id="{AE0462E7-EC06-446A-99DD-9E53A6F57A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887" name="Group 351">
              <a:extLst>
                <a:ext uri="{FF2B5EF4-FFF2-40B4-BE49-F238E27FC236}">
                  <a16:creationId xmlns:a16="http://schemas.microsoft.com/office/drawing/2014/main" id="{99488B7A-6E11-489A-B880-94FBBDF665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65888" name="AutoShape 352">
                <a:extLst>
                  <a:ext uri="{FF2B5EF4-FFF2-40B4-BE49-F238E27FC236}">
                    <a16:creationId xmlns:a16="http://schemas.microsoft.com/office/drawing/2014/main" id="{9ABD463E-685B-4AD5-A71C-0C9BF51B0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89" name="AutoShape 353">
                <a:extLst>
                  <a:ext uri="{FF2B5EF4-FFF2-40B4-BE49-F238E27FC236}">
                    <a16:creationId xmlns:a16="http://schemas.microsoft.com/office/drawing/2014/main" id="{6EED03EB-2A88-4EF9-88C8-18E60744E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90" name="AutoShape 354">
                <a:extLst>
                  <a:ext uri="{FF2B5EF4-FFF2-40B4-BE49-F238E27FC236}">
                    <a16:creationId xmlns:a16="http://schemas.microsoft.com/office/drawing/2014/main" id="{832513AB-867B-4085-BA28-2115665FF2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91" name="AutoShape 355">
                <a:extLst>
                  <a:ext uri="{FF2B5EF4-FFF2-40B4-BE49-F238E27FC236}">
                    <a16:creationId xmlns:a16="http://schemas.microsoft.com/office/drawing/2014/main" id="{C48DD472-8845-4BCA-924F-E68C3881A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92" name="AutoShape 356">
                <a:extLst>
                  <a:ext uri="{FF2B5EF4-FFF2-40B4-BE49-F238E27FC236}">
                    <a16:creationId xmlns:a16="http://schemas.microsoft.com/office/drawing/2014/main" id="{1800E369-CBF5-4308-84A7-40AD422114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893" name="Oval 357">
              <a:extLst>
                <a:ext uri="{FF2B5EF4-FFF2-40B4-BE49-F238E27FC236}">
                  <a16:creationId xmlns:a16="http://schemas.microsoft.com/office/drawing/2014/main" id="{7F125345-4EC9-4158-A97D-AF30A2237A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94" name="AutoShape 358">
              <a:extLst>
                <a:ext uri="{FF2B5EF4-FFF2-40B4-BE49-F238E27FC236}">
                  <a16:creationId xmlns:a16="http://schemas.microsoft.com/office/drawing/2014/main" id="{66FD831C-71FE-4316-968F-9290B4E29A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95" name="AutoShape 359">
              <a:extLst>
                <a:ext uri="{FF2B5EF4-FFF2-40B4-BE49-F238E27FC236}">
                  <a16:creationId xmlns:a16="http://schemas.microsoft.com/office/drawing/2014/main" id="{FD7F8D1A-037C-4EDA-8027-E94B2F27BE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96" name="AutoShape 360">
              <a:extLst>
                <a:ext uri="{FF2B5EF4-FFF2-40B4-BE49-F238E27FC236}">
                  <a16:creationId xmlns:a16="http://schemas.microsoft.com/office/drawing/2014/main" id="{7984D07B-CFDB-4434-91E1-022E52A97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97" name="AutoShape 361">
              <a:extLst>
                <a:ext uri="{FF2B5EF4-FFF2-40B4-BE49-F238E27FC236}">
                  <a16:creationId xmlns:a16="http://schemas.microsoft.com/office/drawing/2014/main" id="{6492358F-BF2A-4439-B148-186FD26040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98" name="Freeform 362">
              <a:extLst>
                <a:ext uri="{FF2B5EF4-FFF2-40B4-BE49-F238E27FC236}">
                  <a16:creationId xmlns:a16="http://schemas.microsoft.com/office/drawing/2014/main" id="{D2CA3B23-4C4A-49DF-A35A-D6EE65765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899" name="Freeform 363">
              <a:extLst>
                <a:ext uri="{FF2B5EF4-FFF2-40B4-BE49-F238E27FC236}">
                  <a16:creationId xmlns:a16="http://schemas.microsoft.com/office/drawing/2014/main" id="{803E58AE-0334-47E6-8B35-8B0DD12E91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900" name="Group 364">
              <a:extLst>
                <a:ext uri="{FF2B5EF4-FFF2-40B4-BE49-F238E27FC236}">
                  <a16:creationId xmlns:a16="http://schemas.microsoft.com/office/drawing/2014/main" id="{8AE811F7-3FB0-4DFD-800A-1A03E7F56F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65901" name="AutoShape 365">
                <a:extLst>
                  <a:ext uri="{FF2B5EF4-FFF2-40B4-BE49-F238E27FC236}">
                    <a16:creationId xmlns:a16="http://schemas.microsoft.com/office/drawing/2014/main" id="{CAD18600-A1DB-4F2B-9A2A-519564BCDF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02" name="AutoShape 366">
                <a:extLst>
                  <a:ext uri="{FF2B5EF4-FFF2-40B4-BE49-F238E27FC236}">
                    <a16:creationId xmlns:a16="http://schemas.microsoft.com/office/drawing/2014/main" id="{45545294-14AF-40EC-B860-8EB6B688E9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903" name="AutoShape 367">
              <a:extLst>
                <a:ext uri="{FF2B5EF4-FFF2-40B4-BE49-F238E27FC236}">
                  <a16:creationId xmlns:a16="http://schemas.microsoft.com/office/drawing/2014/main" id="{3D0AD154-E35F-4748-B8E9-A4E793B8DA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04" name="AutoShape 368">
              <a:extLst>
                <a:ext uri="{FF2B5EF4-FFF2-40B4-BE49-F238E27FC236}">
                  <a16:creationId xmlns:a16="http://schemas.microsoft.com/office/drawing/2014/main" id="{C32C0983-2EBC-42D3-8680-F4FB745436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05" name="AutoShape 369">
              <a:extLst>
                <a:ext uri="{FF2B5EF4-FFF2-40B4-BE49-F238E27FC236}">
                  <a16:creationId xmlns:a16="http://schemas.microsoft.com/office/drawing/2014/main" id="{C71F7316-431B-425B-961A-31DA8B2E0E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06" name="AutoShape 370">
              <a:extLst>
                <a:ext uri="{FF2B5EF4-FFF2-40B4-BE49-F238E27FC236}">
                  <a16:creationId xmlns:a16="http://schemas.microsoft.com/office/drawing/2014/main" id="{7ED5E70D-3D04-4433-8663-AC4716C5E0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07" name="AutoShape 371">
              <a:extLst>
                <a:ext uri="{FF2B5EF4-FFF2-40B4-BE49-F238E27FC236}">
                  <a16:creationId xmlns:a16="http://schemas.microsoft.com/office/drawing/2014/main" id="{75D00E2C-7D9D-4732-9491-E210851E58A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08" name="AutoShape 372">
              <a:extLst>
                <a:ext uri="{FF2B5EF4-FFF2-40B4-BE49-F238E27FC236}">
                  <a16:creationId xmlns:a16="http://schemas.microsoft.com/office/drawing/2014/main" id="{027551DB-13E0-484F-BA05-39E71ABC2E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09" name="AutoShape 373" descr="縦線 (反転)">
              <a:extLst>
                <a:ext uri="{FF2B5EF4-FFF2-40B4-BE49-F238E27FC236}">
                  <a16:creationId xmlns:a16="http://schemas.microsoft.com/office/drawing/2014/main" id="{AC1FBA3D-CD7D-493E-8A54-F7B10A85F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10" name="AutoShape 374">
              <a:extLst>
                <a:ext uri="{FF2B5EF4-FFF2-40B4-BE49-F238E27FC236}">
                  <a16:creationId xmlns:a16="http://schemas.microsoft.com/office/drawing/2014/main" id="{6F294AB7-7EDE-48BF-A3F8-8382BE78C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11" name="Oval 375">
              <a:extLst>
                <a:ext uri="{FF2B5EF4-FFF2-40B4-BE49-F238E27FC236}">
                  <a16:creationId xmlns:a16="http://schemas.microsoft.com/office/drawing/2014/main" id="{6F762DCF-857F-4E60-AB16-307F240F6B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12" name="Oval 376">
              <a:extLst>
                <a:ext uri="{FF2B5EF4-FFF2-40B4-BE49-F238E27FC236}">
                  <a16:creationId xmlns:a16="http://schemas.microsoft.com/office/drawing/2014/main" id="{4C7436D6-2C3E-4F33-B97C-08288029B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13" name="Oval 377">
              <a:extLst>
                <a:ext uri="{FF2B5EF4-FFF2-40B4-BE49-F238E27FC236}">
                  <a16:creationId xmlns:a16="http://schemas.microsoft.com/office/drawing/2014/main" id="{77747983-49E3-4EE8-B002-83923AA61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14" name="Oval 378">
              <a:extLst>
                <a:ext uri="{FF2B5EF4-FFF2-40B4-BE49-F238E27FC236}">
                  <a16:creationId xmlns:a16="http://schemas.microsoft.com/office/drawing/2014/main" id="{C29E9D42-98A2-4FCB-8927-D47D6A3D6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15" name="AutoShape 379">
              <a:extLst>
                <a:ext uri="{FF2B5EF4-FFF2-40B4-BE49-F238E27FC236}">
                  <a16:creationId xmlns:a16="http://schemas.microsoft.com/office/drawing/2014/main" id="{16C9D5E3-35F4-447D-A145-9579758D0C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16" name="AutoShape 380">
              <a:extLst>
                <a:ext uri="{FF2B5EF4-FFF2-40B4-BE49-F238E27FC236}">
                  <a16:creationId xmlns:a16="http://schemas.microsoft.com/office/drawing/2014/main" id="{494429E1-1A4D-4DF1-B07C-53ECCE2C0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17" name="Oval 381">
              <a:extLst>
                <a:ext uri="{FF2B5EF4-FFF2-40B4-BE49-F238E27FC236}">
                  <a16:creationId xmlns:a16="http://schemas.microsoft.com/office/drawing/2014/main" id="{226DF0C9-61AA-424A-9771-4D2F9FB79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918" name="Group 382">
            <a:extLst>
              <a:ext uri="{FF2B5EF4-FFF2-40B4-BE49-F238E27FC236}">
                <a16:creationId xmlns:a16="http://schemas.microsoft.com/office/drawing/2014/main" id="{355BC718-700A-4570-B674-4B809898753D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125538"/>
            <a:ext cx="1585912" cy="1001712"/>
            <a:chOff x="569" y="1105"/>
            <a:chExt cx="2168" cy="1369"/>
          </a:xfrm>
        </p:grpSpPr>
        <p:sp>
          <p:nvSpPr>
            <p:cNvPr id="65919" name="Oval 383">
              <a:extLst>
                <a:ext uri="{FF2B5EF4-FFF2-40B4-BE49-F238E27FC236}">
                  <a16:creationId xmlns:a16="http://schemas.microsoft.com/office/drawing/2014/main" id="{D7173BBD-34F7-4AF5-826F-1F2F23597F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828" y="1876"/>
              <a:ext cx="342" cy="34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20" name="Oval 384">
              <a:extLst>
                <a:ext uri="{FF2B5EF4-FFF2-40B4-BE49-F238E27FC236}">
                  <a16:creationId xmlns:a16="http://schemas.microsoft.com/office/drawing/2014/main" id="{7B416002-AA56-437E-89EC-158684C6A5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2127" y="1876"/>
              <a:ext cx="342" cy="34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21" name="Freeform 385">
              <a:extLst>
                <a:ext uri="{FF2B5EF4-FFF2-40B4-BE49-F238E27FC236}">
                  <a16:creationId xmlns:a16="http://schemas.microsoft.com/office/drawing/2014/main" id="{96B3406F-C8AB-4109-9453-7F3DB562E3E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84" y="1105"/>
              <a:ext cx="129" cy="38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22" name="Oval 386">
              <a:extLst>
                <a:ext uri="{FF2B5EF4-FFF2-40B4-BE49-F238E27FC236}">
                  <a16:creationId xmlns:a16="http://schemas.microsoft.com/office/drawing/2014/main" id="{D3B73795-139E-415A-97E9-B0BC97FC715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0" y="1963"/>
              <a:ext cx="168" cy="16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23" name="Oval 387">
              <a:extLst>
                <a:ext uri="{FF2B5EF4-FFF2-40B4-BE49-F238E27FC236}">
                  <a16:creationId xmlns:a16="http://schemas.microsoft.com/office/drawing/2014/main" id="{6A7D2D51-C92A-40A6-B7DE-B48A7790ABD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46" y="1988"/>
              <a:ext cx="118" cy="11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24" name="AutoShape 388">
              <a:extLst>
                <a:ext uri="{FF2B5EF4-FFF2-40B4-BE49-F238E27FC236}">
                  <a16:creationId xmlns:a16="http://schemas.microsoft.com/office/drawing/2014/main" id="{4F7E8516-22A4-461C-A40D-A5436EB72DE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97" y="1639"/>
              <a:ext cx="807" cy="807"/>
            </a:xfrm>
            <a:custGeom>
              <a:avLst/>
              <a:gdLst>
                <a:gd name="G0" fmla="+- 6985 0 0"/>
                <a:gd name="G1" fmla="+- 21600 0 6985"/>
                <a:gd name="G2" fmla="+- 21600 0 69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85" y="10800"/>
                  </a:moveTo>
                  <a:cubicBezTo>
                    <a:pt x="6985" y="12907"/>
                    <a:pt x="8693" y="14615"/>
                    <a:pt x="10800" y="14615"/>
                  </a:cubicBezTo>
                  <a:cubicBezTo>
                    <a:pt x="12907" y="14615"/>
                    <a:pt x="14615" y="12907"/>
                    <a:pt x="14615" y="10800"/>
                  </a:cubicBezTo>
                  <a:cubicBezTo>
                    <a:pt x="14615" y="8693"/>
                    <a:pt x="12907" y="6985"/>
                    <a:pt x="10800" y="6985"/>
                  </a:cubicBezTo>
                  <a:cubicBezTo>
                    <a:pt x="8693" y="6985"/>
                    <a:pt x="6985" y="8693"/>
                    <a:pt x="69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tint val="40000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25" name="AutoShape 389">
              <a:extLst>
                <a:ext uri="{FF2B5EF4-FFF2-40B4-BE49-F238E27FC236}">
                  <a16:creationId xmlns:a16="http://schemas.microsoft.com/office/drawing/2014/main" id="{43D15154-2E30-41BB-A015-D53A99F67CA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2" y="1639"/>
              <a:ext cx="807" cy="807"/>
            </a:xfrm>
            <a:custGeom>
              <a:avLst/>
              <a:gdLst>
                <a:gd name="G0" fmla="+- 6852 0 0"/>
                <a:gd name="G1" fmla="+- 21600 0 6852"/>
                <a:gd name="G2" fmla="+- 21600 0 685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852" y="10800"/>
                  </a:moveTo>
                  <a:cubicBezTo>
                    <a:pt x="6852" y="12980"/>
                    <a:pt x="8620" y="14748"/>
                    <a:pt x="10800" y="14748"/>
                  </a:cubicBezTo>
                  <a:cubicBezTo>
                    <a:pt x="12980" y="14748"/>
                    <a:pt x="14748" y="12980"/>
                    <a:pt x="14748" y="10800"/>
                  </a:cubicBezTo>
                  <a:cubicBezTo>
                    <a:pt x="14748" y="8620"/>
                    <a:pt x="12980" y="6852"/>
                    <a:pt x="10800" y="6852"/>
                  </a:cubicBezTo>
                  <a:cubicBezTo>
                    <a:pt x="8620" y="6852"/>
                    <a:pt x="6852" y="8620"/>
                    <a:pt x="685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tint val="40000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26" name="AutoShape 390">
              <a:extLst>
                <a:ext uri="{FF2B5EF4-FFF2-40B4-BE49-F238E27FC236}">
                  <a16:creationId xmlns:a16="http://schemas.microsoft.com/office/drawing/2014/main" id="{B0223F05-B274-40C0-AC43-50E354382A1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97" y="1639"/>
              <a:ext cx="807" cy="807"/>
            </a:xfrm>
            <a:custGeom>
              <a:avLst/>
              <a:gdLst>
                <a:gd name="G0" fmla="+- 1284 0 0"/>
                <a:gd name="G1" fmla="+- 21600 0 1284"/>
                <a:gd name="G2" fmla="+- 21600 0 128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84" y="10800"/>
                  </a:moveTo>
                  <a:cubicBezTo>
                    <a:pt x="1284" y="16056"/>
                    <a:pt x="5544" y="20316"/>
                    <a:pt x="10800" y="20316"/>
                  </a:cubicBezTo>
                  <a:cubicBezTo>
                    <a:pt x="16056" y="20316"/>
                    <a:pt x="20316" y="16056"/>
                    <a:pt x="20316" y="10800"/>
                  </a:cubicBezTo>
                  <a:cubicBezTo>
                    <a:pt x="20316" y="5544"/>
                    <a:pt x="16056" y="1284"/>
                    <a:pt x="10800" y="1284"/>
                  </a:cubicBezTo>
                  <a:cubicBezTo>
                    <a:pt x="5544" y="1284"/>
                    <a:pt x="1284" y="5544"/>
                    <a:pt x="128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27" name="AutoShape 391">
              <a:extLst>
                <a:ext uri="{FF2B5EF4-FFF2-40B4-BE49-F238E27FC236}">
                  <a16:creationId xmlns:a16="http://schemas.microsoft.com/office/drawing/2014/main" id="{E239E819-1454-4622-85EF-82BD171F1E1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2" y="1639"/>
              <a:ext cx="807" cy="807"/>
            </a:xfrm>
            <a:custGeom>
              <a:avLst/>
              <a:gdLst>
                <a:gd name="G0" fmla="+- 1418 0 0"/>
                <a:gd name="G1" fmla="+- 21600 0 1418"/>
                <a:gd name="G2" fmla="+- 21600 0 141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18" y="10800"/>
                  </a:moveTo>
                  <a:cubicBezTo>
                    <a:pt x="1418" y="15982"/>
                    <a:pt x="5618" y="20182"/>
                    <a:pt x="10800" y="20182"/>
                  </a:cubicBezTo>
                  <a:cubicBezTo>
                    <a:pt x="15982" y="20182"/>
                    <a:pt x="20182" y="15982"/>
                    <a:pt x="20182" y="10800"/>
                  </a:cubicBezTo>
                  <a:cubicBezTo>
                    <a:pt x="20182" y="5618"/>
                    <a:pt x="15982" y="1418"/>
                    <a:pt x="10800" y="1418"/>
                  </a:cubicBezTo>
                  <a:cubicBezTo>
                    <a:pt x="5618" y="1418"/>
                    <a:pt x="1418" y="5618"/>
                    <a:pt x="141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28" name="AutoShape 392">
              <a:extLst>
                <a:ext uri="{FF2B5EF4-FFF2-40B4-BE49-F238E27FC236}">
                  <a16:creationId xmlns:a16="http://schemas.microsoft.com/office/drawing/2014/main" id="{09B01CBD-E223-40A6-B811-398B380272C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74" y="1611"/>
              <a:ext cx="863" cy="863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29" name="AutoShape 393">
              <a:extLst>
                <a:ext uri="{FF2B5EF4-FFF2-40B4-BE49-F238E27FC236}">
                  <a16:creationId xmlns:a16="http://schemas.microsoft.com/office/drawing/2014/main" id="{38C3B1C0-5E30-49FA-9922-9BE9338F5E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569" y="1611"/>
              <a:ext cx="863" cy="863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930" name="Group 394">
              <a:extLst>
                <a:ext uri="{FF2B5EF4-FFF2-40B4-BE49-F238E27FC236}">
                  <a16:creationId xmlns:a16="http://schemas.microsoft.com/office/drawing/2014/main" id="{D100C0EF-558A-42AD-A084-858AED892B7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128" y="1296"/>
              <a:ext cx="795" cy="817"/>
              <a:chOff x="1413" y="471"/>
              <a:chExt cx="1135" cy="1166"/>
            </a:xfrm>
          </p:grpSpPr>
          <p:sp>
            <p:nvSpPr>
              <p:cNvPr id="65931" name="AutoShape 395">
                <a:extLst>
                  <a:ext uri="{FF2B5EF4-FFF2-40B4-BE49-F238E27FC236}">
                    <a16:creationId xmlns:a16="http://schemas.microsoft.com/office/drawing/2014/main" id="{DF3EDA5B-9B61-42AD-B76B-53ED6BA20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32" name="AutoShape 396">
                <a:extLst>
                  <a:ext uri="{FF2B5EF4-FFF2-40B4-BE49-F238E27FC236}">
                    <a16:creationId xmlns:a16="http://schemas.microsoft.com/office/drawing/2014/main" id="{E3CE0733-1499-4838-897A-7C30823F6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33" name="AutoShape 397">
                <a:extLst>
                  <a:ext uri="{FF2B5EF4-FFF2-40B4-BE49-F238E27FC236}">
                    <a16:creationId xmlns:a16="http://schemas.microsoft.com/office/drawing/2014/main" id="{F35AF691-A75D-4E4B-80BF-135D7426C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34" name="AutoShape 398">
                <a:extLst>
                  <a:ext uri="{FF2B5EF4-FFF2-40B4-BE49-F238E27FC236}">
                    <a16:creationId xmlns:a16="http://schemas.microsoft.com/office/drawing/2014/main" id="{C6101CFF-D427-4716-87FD-186DC6970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35" name="AutoShape 399">
                <a:extLst>
                  <a:ext uri="{FF2B5EF4-FFF2-40B4-BE49-F238E27FC236}">
                    <a16:creationId xmlns:a16="http://schemas.microsoft.com/office/drawing/2014/main" id="{42749E6C-8FD5-4C33-B8D4-5B2214EA2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5936" name="Oval 400">
              <a:extLst>
                <a:ext uri="{FF2B5EF4-FFF2-40B4-BE49-F238E27FC236}">
                  <a16:creationId xmlns:a16="http://schemas.microsoft.com/office/drawing/2014/main" id="{70C29181-6A0A-4EC5-BB13-1522933B4D7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4" y="2026"/>
              <a:ext cx="42" cy="4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37" name="Freeform 401">
              <a:extLst>
                <a:ext uri="{FF2B5EF4-FFF2-40B4-BE49-F238E27FC236}">
                  <a16:creationId xmlns:a16="http://schemas.microsoft.com/office/drawing/2014/main" id="{2640F9BD-C145-4143-A221-DEC8D13A56E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88" y="1451"/>
              <a:ext cx="344" cy="145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38" name="AutoShape 402">
              <a:extLst>
                <a:ext uri="{FF2B5EF4-FFF2-40B4-BE49-F238E27FC236}">
                  <a16:creationId xmlns:a16="http://schemas.microsoft.com/office/drawing/2014/main" id="{AC710DBC-4AB1-41DD-A89B-185A47C844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787806" flipH="1">
              <a:off x="1282" y="1246"/>
              <a:ext cx="205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39" name="AutoShape 403">
              <a:extLst>
                <a:ext uri="{FF2B5EF4-FFF2-40B4-BE49-F238E27FC236}">
                  <a16:creationId xmlns:a16="http://schemas.microsoft.com/office/drawing/2014/main" id="{62605902-E8C9-495D-BB53-6572D25E55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 flipH="1">
              <a:off x="1445" y="1267"/>
              <a:ext cx="114" cy="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40" name="AutoShape 404">
              <a:extLst>
                <a:ext uri="{FF2B5EF4-FFF2-40B4-BE49-F238E27FC236}">
                  <a16:creationId xmlns:a16="http://schemas.microsoft.com/office/drawing/2014/main" id="{260C4A9C-BD59-44A4-8FFA-B056D81216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365" y="1216"/>
              <a:ext cx="264" cy="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41" name="AutoShape 405">
              <a:extLst>
                <a:ext uri="{FF2B5EF4-FFF2-40B4-BE49-F238E27FC236}">
                  <a16:creationId xmlns:a16="http://schemas.microsoft.com/office/drawing/2014/main" id="{2B3C08E4-1C62-424E-8967-787DC559D6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452" y="1235"/>
              <a:ext cx="174" cy="5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42" name="AutoShape 406">
              <a:extLst>
                <a:ext uri="{FF2B5EF4-FFF2-40B4-BE49-F238E27FC236}">
                  <a16:creationId xmlns:a16="http://schemas.microsoft.com/office/drawing/2014/main" id="{97880FC2-C5EE-41D9-9145-73A8346BF4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422" y="1149"/>
              <a:ext cx="73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43" name="AutoShape 407">
              <a:extLst>
                <a:ext uri="{FF2B5EF4-FFF2-40B4-BE49-F238E27FC236}">
                  <a16:creationId xmlns:a16="http://schemas.microsoft.com/office/drawing/2014/main" id="{0680F50D-4B1B-41E2-BB4B-B1ACE701975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67" y="1942"/>
              <a:ext cx="739" cy="20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44" name="Oval 408">
              <a:extLst>
                <a:ext uri="{FF2B5EF4-FFF2-40B4-BE49-F238E27FC236}">
                  <a16:creationId xmlns:a16="http://schemas.microsoft.com/office/drawing/2014/main" id="{48B3E96C-A239-4CF6-92D8-4B619D4C05C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38" y="1975"/>
              <a:ext cx="135" cy="13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45" name="Oval 409">
              <a:extLst>
                <a:ext uri="{FF2B5EF4-FFF2-40B4-BE49-F238E27FC236}">
                  <a16:creationId xmlns:a16="http://schemas.microsoft.com/office/drawing/2014/main" id="{73E73AEC-6319-4418-8132-1E1F4861EDA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1" y="1975"/>
              <a:ext cx="134" cy="13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46" name="Oval 410">
              <a:extLst>
                <a:ext uri="{FF2B5EF4-FFF2-40B4-BE49-F238E27FC236}">
                  <a16:creationId xmlns:a16="http://schemas.microsoft.com/office/drawing/2014/main" id="{2CA3A5F1-D032-421B-9ED6-239AB1A1ABD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17" y="1992"/>
              <a:ext cx="101" cy="101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47" name="Oval 411">
              <a:extLst>
                <a:ext uri="{FF2B5EF4-FFF2-40B4-BE49-F238E27FC236}">
                  <a16:creationId xmlns:a16="http://schemas.microsoft.com/office/drawing/2014/main" id="{7927D412-DBED-4D37-BC7C-7F4C4623002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47" y="2017"/>
              <a:ext cx="45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48" name="AutoShape 412">
              <a:extLst>
                <a:ext uri="{FF2B5EF4-FFF2-40B4-BE49-F238E27FC236}">
                  <a16:creationId xmlns:a16="http://schemas.microsoft.com/office/drawing/2014/main" id="{BE896E58-A451-45AA-ABF2-894D4AEE45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1619" y="2139"/>
              <a:ext cx="239" cy="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49" name="AutoShape 413">
              <a:extLst>
                <a:ext uri="{FF2B5EF4-FFF2-40B4-BE49-F238E27FC236}">
                  <a16:creationId xmlns:a16="http://schemas.microsoft.com/office/drawing/2014/main" id="{CE371366-343A-44F7-9623-6D42C28842C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60" y="2232"/>
              <a:ext cx="99" cy="4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50" name="Oval 414">
              <a:extLst>
                <a:ext uri="{FF2B5EF4-FFF2-40B4-BE49-F238E27FC236}">
                  <a16:creationId xmlns:a16="http://schemas.microsoft.com/office/drawing/2014/main" id="{439B63E7-AAAB-4902-BE8E-F527F06B225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95" y="2237"/>
              <a:ext cx="32" cy="3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951" name="Group 415">
            <a:extLst>
              <a:ext uri="{FF2B5EF4-FFF2-40B4-BE49-F238E27FC236}">
                <a16:creationId xmlns:a16="http://schemas.microsoft.com/office/drawing/2014/main" id="{A760ADE7-38FF-4FCD-B4A0-731B5501AE6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2425" y="2997200"/>
            <a:ext cx="1619250" cy="1017588"/>
            <a:chOff x="455" y="2302"/>
            <a:chExt cx="1417" cy="890"/>
          </a:xfrm>
        </p:grpSpPr>
        <p:grpSp>
          <p:nvGrpSpPr>
            <p:cNvPr id="65952" name="Group 416">
              <a:extLst>
                <a:ext uri="{FF2B5EF4-FFF2-40B4-BE49-F238E27FC236}">
                  <a16:creationId xmlns:a16="http://schemas.microsoft.com/office/drawing/2014/main" id="{DE68E6FB-CB27-43B1-B28B-65EBC5E95CAE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65953" name="Group 417">
                <a:extLst>
                  <a:ext uri="{FF2B5EF4-FFF2-40B4-BE49-F238E27FC236}">
                    <a16:creationId xmlns:a16="http://schemas.microsoft.com/office/drawing/2014/main" id="{8A0094BD-31CE-4393-BF93-2E0AD50971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5954" name="Line 418">
                  <a:extLst>
                    <a:ext uri="{FF2B5EF4-FFF2-40B4-BE49-F238E27FC236}">
                      <a16:creationId xmlns:a16="http://schemas.microsoft.com/office/drawing/2014/main" id="{C4CF51B0-B5BB-4719-9FEB-68BB4EF979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55" name="Line 419">
                  <a:extLst>
                    <a:ext uri="{FF2B5EF4-FFF2-40B4-BE49-F238E27FC236}">
                      <a16:creationId xmlns:a16="http://schemas.microsoft.com/office/drawing/2014/main" id="{02D5B10A-874E-4D25-ABB2-347E509536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56" name="Group 420">
                <a:extLst>
                  <a:ext uri="{FF2B5EF4-FFF2-40B4-BE49-F238E27FC236}">
                    <a16:creationId xmlns:a16="http://schemas.microsoft.com/office/drawing/2014/main" id="{4A908F08-483C-4EE1-AA7E-F1D75AB61E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957" name="Line 421">
                  <a:extLst>
                    <a:ext uri="{FF2B5EF4-FFF2-40B4-BE49-F238E27FC236}">
                      <a16:creationId xmlns:a16="http://schemas.microsoft.com/office/drawing/2014/main" id="{5FCDEF4E-E630-45EA-9097-EB8BC870D3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58" name="Line 422">
                  <a:extLst>
                    <a:ext uri="{FF2B5EF4-FFF2-40B4-BE49-F238E27FC236}">
                      <a16:creationId xmlns:a16="http://schemas.microsoft.com/office/drawing/2014/main" id="{36F05813-9E6B-4C13-A1C9-86CD11A173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59" name="Group 423">
                <a:extLst>
                  <a:ext uri="{FF2B5EF4-FFF2-40B4-BE49-F238E27FC236}">
                    <a16:creationId xmlns:a16="http://schemas.microsoft.com/office/drawing/2014/main" id="{1418957D-F56B-4804-8507-C49A789E34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960" name="Line 424">
                  <a:extLst>
                    <a:ext uri="{FF2B5EF4-FFF2-40B4-BE49-F238E27FC236}">
                      <a16:creationId xmlns:a16="http://schemas.microsoft.com/office/drawing/2014/main" id="{A597743E-6FFE-4E41-9D0D-737952F5C4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61" name="Line 425">
                  <a:extLst>
                    <a:ext uri="{FF2B5EF4-FFF2-40B4-BE49-F238E27FC236}">
                      <a16:creationId xmlns:a16="http://schemas.microsoft.com/office/drawing/2014/main" id="{11D1E76B-84B2-4C1E-8D2B-DDFDF3418F0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62" name="Group 426">
                <a:extLst>
                  <a:ext uri="{FF2B5EF4-FFF2-40B4-BE49-F238E27FC236}">
                    <a16:creationId xmlns:a16="http://schemas.microsoft.com/office/drawing/2014/main" id="{E1AC7068-9B95-40CD-A069-7202F30243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963" name="Line 427">
                  <a:extLst>
                    <a:ext uri="{FF2B5EF4-FFF2-40B4-BE49-F238E27FC236}">
                      <a16:creationId xmlns:a16="http://schemas.microsoft.com/office/drawing/2014/main" id="{3640F31A-264F-4966-B8D9-772098284C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64" name="Line 428">
                  <a:extLst>
                    <a:ext uri="{FF2B5EF4-FFF2-40B4-BE49-F238E27FC236}">
                      <a16:creationId xmlns:a16="http://schemas.microsoft.com/office/drawing/2014/main" id="{7C85D833-0BDF-4413-9526-DE77949392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65" name="Group 429">
                <a:extLst>
                  <a:ext uri="{FF2B5EF4-FFF2-40B4-BE49-F238E27FC236}">
                    <a16:creationId xmlns:a16="http://schemas.microsoft.com/office/drawing/2014/main" id="{5F11D738-F278-4E2B-87CA-9F818A898B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966" name="Line 430">
                  <a:extLst>
                    <a:ext uri="{FF2B5EF4-FFF2-40B4-BE49-F238E27FC236}">
                      <a16:creationId xmlns:a16="http://schemas.microsoft.com/office/drawing/2014/main" id="{23194B04-B5AF-4B65-8F3D-7597E9BAB8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67" name="Line 431">
                  <a:extLst>
                    <a:ext uri="{FF2B5EF4-FFF2-40B4-BE49-F238E27FC236}">
                      <a16:creationId xmlns:a16="http://schemas.microsoft.com/office/drawing/2014/main" id="{F7E69AF3-5303-4E43-8ADC-4552FD7101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68" name="Group 432">
                <a:extLst>
                  <a:ext uri="{FF2B5EF4-FFF2-40B4-BE49-F238E27FC236}">
                    <a16:creationId xmlns:a16="http://schemas.microsoft.com/office/drawing/2014/main" id="{73C8D92C-5230-4659-AC5A-DF3DC07C4A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969" name="Line 433">
                  <a:extLst>
                    <a:ext uri="{FF2B5EF4-FFF2-40B4-BE49-F238E27FC236}">
                      <a16:creationId xmlns:a16="http://schemas.microsoft.com/office/drawing/2014/main" id="{7126465D-F637-4468-BA4A-F235F5BC3F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70" name="Line 434">
                  <a:extLst>
                    <a:ext uri="{FF2B5EF4-FFF2-40B4-BE49-F238E27FC236}">
                      <a16:creationId xmlns:a16="http://schemas.microsoft.com/office/drawing/2014/main" id="{645CEA8B-4562-40A7-9506-5A1787EBB2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971" name="Group 435">
              <a:extLst>
                <a:ext uri="{FF2B5EF4-FFF2-40B4-BE49-F238E27FC236}">
                  <a16:creationId xmlns:a16="http://schemas.microsoft.com/office/drawing/2014/main" id="{CA199731-88A3-4949-AE56-3AEC6E11DD2A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65972" name="Group 436">
                <a:extLst>
                  <a:ext uri="{FF2B5EF4-FFF2-40B4-BE49-F238E27FC236}">
                    <a16:creationId xmlns:a16="http://schemas.microsoft.com/office/drawing/2014/main" id="{BA035E44-EEBB-466A-9D66-A8C8C120A3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5973" name="Line 437">
                  <a:extLst>
                    <a:ext uri="{FF2B5EF4-FFF2-40B4-BE49-F238E27FC236}">
                      <a16:creationId xmlns:a16="http://schemas.microsoft.com/office/drawing/2014/main" id="{AAF945DD-2B9C-4FDE-BA24-93BDB6321B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74" name="Line 438">
                  <a:extLst>
                    <a:ext uri="{FF2B5EF4-FFF2-40B4-BE49-F238E27FC236}">
                      <a16:creationId xmlns:a16="http://schemas.microsoft.com/office/drawing/2014/main" id="{BC1D5B56-D1FB-45DB-880C-9700438CD9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75" name="Group 439">
                <a:extLst>
                  <a:ext uri="{FF2B5EF4-FFF2-40B4-BE49-F238E27FC236}">
                    <a16:creationId xmlns:a16="http://schemas.microsoft.com/office/drawing/2014/main" id="{1DFE7BE9-EF88-4EC4-B751-62E6769854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976" name="Line 440">
                  <a:extLst>
                    <a:ext uri="{FF2B5EF4-FFF2-40B4-BE49-F238E27FC236}">
                      <a16:creationId xmlns:a16="http://schemas.microsoft.com/office/drawing/2014/main" id="{05A7AE42-C176-406B-BB8D-C626BCE001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77" name="Line 441">
                  <a:extLst>
                    <a:ext uri="{FF2B5EF4-FFF2-40B4-BE49-F238E27FC236}">
                      <a16:creationId xmlns:a16="http://schemas.microsoft.com/office/drawing/2014/main" id="{24C5A38D-48B6-4399-9A01-2083B8579B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78" name="Group 442">
                <a:extLst>
                  <a:ext uri="{FF2B5EF4-FFF2-40B4-BE49-F238E27FC236}">
                    <a16:creationId xmlns:a16="http://schemas.microsoft.com/office/drawing/2014/main" id="{9B006700-FEDF-4015-856A-81CC609E67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979" name="Line 443">
                  <a:extLst>
                    <a:ext uri="{FF2B5EF4-FFF2-40B4-BE49-F238E27FC236}">
                      <a16:creationId xmlns:a16="http://schemas.microsoft.com/office/drawing/2014/main" id="{E1BD1F0F-F723-4070-839E-BB20026DB0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80" name="Line 444">
                  <a:extLst>
                    <a:ext uri="{FF2B5EF4-FFF2-40B4-BE49-F238E27FC236}">
                      <a16:creationId xmlns:a16="http://schemas.microsoft.com/office/drawing/2014/main" id="{C74AC4A5-E393-4E25-9C9C-955832639F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81" name="Group 445">
                <a:extLst>
                  <a:ext uri="{FF2B5EF4-FFF2-40B4-BE49-F238E27FC236}">
                    <a16:creationId xmlns:a16="http://schemas.microsoft.com/office/drawing/2014/main" id="{F3B90130-11D9-4489-9EDE-C4F5C4E895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982" name="Line 446">
                  <a:extLst>
                    <a:ext uri="{FF2B5EF4-FFF2-40B4-BE49-F238E27FC236}">
                      <a16:creationId xmlns:a16="http://schemas.microsoft.com/office/drawing/2014/main" id="{490D513B-9269-4D2A-85B3-EE94D6EDDE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83" name="Line 447">
                  <a:extLst>
                    <a:ext uri="{FF2B5EF4-FFF2-40B4-BE49-F238E27FC236}">
                      <a16:creationId xmlns:a16="http://schemas.microsoft.com/office/drawing/2014/main" id="{F48BF974-E8D5-441F-B907-D9FDDE8916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84" name="Group 448">
                <a:extLst>
                  <a:ext uri="{FF2B5EF4-FFF2-40B4-BE49-F238E27FC236}">
                    <a16:creationId xmlns:a16="http://schemas.microsoft.com/office/drawing/2014/main" id="{1DEFF3FE-D8E9-49D4-97F9-63B4543561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985" name="Line 449">
                  <a:extLst>
                    <a:ext uri="{FF2B5EF4-FFF2-40B4-BE49-F238E27FC236}">
                      <a16:creationId xmlns:a16="http://schemas.microsoft.com/office/drawing/2014/main" id="{AA770043-7731-4608-948B-E47366A39A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86" name="Line 450">
                  <a:extLst>
                    <a:ext uri="{FF2B5EF4-FFF2-40B4-BE49-F238E27FC236}">
                      <a16:creationId xmlns:a16="http://schemas.microsoft.com/office/drawing/2014/main" id="{F229B838-4517-4200-AB01-A05D25E849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87" name="Group 451">
                <a:extLst>
                  <a:ext uri="{FF2B5EF4-FFF2-40B4-BE49-F238E27FC236}">
                    <a16:creationId xmlns:a16="http://schemas.microsoft.com/office/drawing/2014/main" id="{CB50564A-AEB7-4E1D-B7A0-C3ACC63692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988" name="Line 452">
                  <a:extLst>
                    <a:ext uri="{FF2B5EF4-FFF2-40B4-BE49-F238E27FC236}">
                      <a16:creationId xmlns:a16="http://schemas.microsoft.com/office/drawing/2014/main" id="{EE12F507-7906-4437-9871-F45EF83886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89" name="Line 453">
                  <a:extLst>
                    <a:ext uri="{FF2B5EF4-FFF2-40B4-BE49-F238E27FC236}">
                      <a16:creationId xmlns:a16="http://schemas.microsoft.com/office/drawing/2014/main" id="{31BB3137-DFEB-456C-AF48-EFB8264DEA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990" name="Freeform 454">
              <a:extLst>
                <a:ext uri="{FF2B5EF4-FFF2-40B4-BE49-F238E27FC236}">
                  <a16:creationId xmlns:a16="http://schemas.microsoft.com/office/drawing/2014/main" id="{EEFD3B1D-346A-4AF3-880D-C65ED015F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91" name="AutoShape 455">
              <a:extLst>
                <a:ext uri="{FF2B5EF4-FFF2-40B4-BE49-F238E27FC236}">
                  <a16:creationId xmlns:a16="http://schemas.microsoft.com/office/drawing/2014/main" id="{362A4287-8C84-4059-860F-02CCA859CC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92" name="AutoShape 456">
              <a:extLst>
                <a:ext uri="{FF2B5EF4-FFF2-40B4-BE49-F238E27FC236}">
                  <a16:creationId xmlns:a16="http://schemas.microsoft.com/office/drawing/2014/main" id="{A2486F89-A04E-49F5-A33B-BAD78D3762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993" name="Group 457">
              <a:extLst>
                <a:ext uri="{FF2B5EF4-FFF2-40B4-BE49-F238E27FC236}">
                  <a16:creationId xmlns:a16="http://schemas.microsoft.com/office/drawing/2014/main" id="{7BE5CF4B-5E19-48F2-A11B-C1F3A0A082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65994" name="Group 458">
                <a:extLst>
                  <a:ext uri="{FF2B5EF4-FFF2-40B4-BE49-F238E27FC236}">
                    <a16:creationId xmlns:a16="http://schemas.microsoft.com/office/drawing/2014/main" id="{F25175C5-0372-4F09-AC67-BA3093D2C5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5995" name="Line 459">
                  <a:extLst>
                    <a:ext uri="{FF2B5EF4-FFF2-40B4-BE49-F238E27FC236}">
                      <a16:creationId xmlns:a16="http://schemas.microsoft.com/office/drawing/2014/main" id="{D9F5AC1D-B8AC-4E67-95CA-BC6829EBA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96" name="Line 460">
                  <a:extLst>
                    <a:ext uri="{FF2B5EF4-FFF2-40B4-BE49-F238E27FC236}">
                      <a16:creationId xmlns:a16="http://schemas.microsoft.com/office/drawing/2014/main" id="{A9B1FFBA-69BE-4E7F-BDC7-D867DB6B34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997" name="Group 461">
                <a:extLst>
                  <a:ext uri="{FF2B5EF4-FFF2-40B4-BE49-F238E27FC236}">
                    <a16:creationId xmlns:a16="http://schemas.microsoft.com/office/drawing/2014/main" id="{1D13A49E-81AC-4DA3-B409-D5DC69C5C4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5998" name="Line 462">
                  <a:extLst>
                    <a:ext uri="{FF2B5EF4-FFF2-40B4-BE49-F238E27FC236}">
                      <a16:creationId xmlns:a16="http://schemas.microsoft.com/office/drawing/2014/main" id="{3E74FCD8-0A80-48CC-BD77-EBC56E0054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999" name="Line 463">
                  <a:extLst>
                    <a:ext uri="{FF2B5EF4-FFF2-40B4-BE49-F238E27FC236}">
                      <a16:creationId xmlns:a16="http://schemas.microsoft.com/office/drawing/2014/main" id="{EF1DB50D-2258-46C9-A7E9-3B4A89F761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00" name="Group 464">
                <a:extLst>
                  <a:ext uri="{FF2B5EF4-FFF2-40B4-BE49-F238E27FC236}">
                    <a16:creationId xmlns:a16="http://schemas.microsoft.com/office/drawing/2014/main" id="{697A76DF-9528-4980-B05F-1D4EB8946A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001" name="Line 465">
                  <a:extLst>
                    <a:ext uri="{FF2B5EF4-FFF2-40B4-BE49-F238E27FC236}">
                      <a16:creationId xmlns:a16="http://schemas.microsoft.com/office/drawing/2014/main" id="{C013BCED-03FF-4BB4-A578-3F546CAEB3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02" name="Line 466">
                  <a:extLst>
                    <a:ext uri="{FF2B5EF4-FFF2-40B4-BE49-F238E27FC236}">
                      <a16:creationId xmlns:a16="http://schemas.microsoft.com/office/drawing/2014/main" id="{F6F94D31-C9D5-42C4-B07E-B732E8D569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03" name="Group 467">
                <a:extLst>
                  <a:ext uri="{FF2B5EF4-FFF2-40B4-BE49-F238E27FC236}">
                    <a16:creationId xmlns:a16="http://schemas.microsoft.com/office/drawing/2014/main" id="{6BC4AA59-DE85-4E5D-BF2C-EBDBEAEAA0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004" name="Line 468">
                  <a:extLst>
                    <a:ext uri="{FF2B5EF4-FFF2-40B4-BE49-F238E27FC236}">
                      <a16:creationId xmlns:a16="http://schemas.microsoft.com/office/drawing/2014/main" id="{63C9BA89-044A-434E-9CF6-C06C5CA314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05" name="Line 469">
                  <a:extLst>
                    <a:ext uri="{FF2B5EF4-FFF2-40B4-BE49-F238E27FC236}">
                      <a16:creationId xmlns:a16="http://schemas.microsoft.com/office/drawing/2014/main" id="{0ADB7179-3E35-4632-8637-012D9D12A0E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06" name="Group 470">
                <a:extLst>
                  <a:ext uri="{FF2B5EF4-FFF2-40B4-BE49-F238E27FC236}">
                    <a16:creationId xmlns:a16="http://schemas.microsoft.com/office/drawing/2014/main" id="{F73DFB34-0969-42B2-B73A-E32CB1E328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007" name="Line 471">
                  <a:extLst>
                    <a:ext uri="{FF2B5EF4-FFF2-40B4-BE49-F238E27FC236}">
                      <a16:creationId xmlns:a16="http://schemas.microsoft.com/office/drawing/2014/main" id="{9DA9C07E-2075-40C4-9038-7A3F8FC895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08" name="Line 472">
                  <a:extLst>
                    <a:ext uri="{FF2B5EF4-FFF2-40B4-BE49-F238E27FC236}">
                      <a16:creationId xmlns:a16="http://schemas.microsoft.com/office/drawing/2014/main" id="{40794C78-E912-4785-B134-7122F0DF4C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09" name="Group 473">
                <a:extLst>
                  <a:ext uri="{FF2B5EF4-FFF2-40B4-BE49-F238E27FC236}">
                    <a16:creationId xmlns:a16="http://schemas.microsoft.com/office/drawing/2014/main" id="{CEA84386-F4B5-47B3-93FC-F237253559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010" name="Line 474">
                  <a:extLst>
                    <a:ext uri="{FF2B5EF4-FFF2-40B4-BE49-F238E27FC236}">
                      <a16:creationId xmlns:a16="http://schemas.microsoft.com/office/drawing/2014/main" id="{7BF5FDA4-291B-445E-9A9B-3D0354D4D0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11" name="Line 475">
                  <a:extLst>
                    <a:ext uri="{FF2B5EF4-FFF2-40B4-BE49-F238E27FC236}">
                      <a16:creationId xmlns:a16="http://schemas.microsoft.com/office/drawing/2014/main" id="{294E18ED-52F5-485C-AB2D-8D33661B21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012" name="Oval 476">
              <a:extLst>
                <a:ext uri="{FF2B5EF4-FFF2-40B4-BE49-F238E27FC236}">
                  <a16:creationId xmlns:a16="http://schemas.microsoft.com/office/drawing/2014/main" id="{B863AA72-590A-4DA6-BF5C-3483D2F77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3" name="Oval 477">
              <a:extLst>
                <a:ext uri="{FF2B5EF4-FFF2-40B4-BE49-F238E27FC236}">
                  <a16:creationId xmlns:a16="http://schemas.microsoft.com/office/drawing/2014/main" id="{FC0B2B26-DFA1-4B8F-B90B-D66416421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014" name="Group 478">
              <a:extLst>
                <a:ext uri="{FF2B5EF4-FFF2-40B4-BE49-F238E27FC236}">
                  <a16:creationId xmlns:a16="http://schemas.microsoft.com/office/drawing/2014/main" id="{2E8EA644-349E-40F5-A4B2-E67DCEDD2D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66015" name="Group 479">
                <a:extLst>
                  <a:ext uri="{FF2B5EF4-FFF2-40B4-BE49-F238E27FC236}">
                    <a16:creationId xmlns:a16="http://schemas.microsoft.com/office/drawing/2014/main" id="{167BEC89-C493-4DB5-8270-999E1F073D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6016" name="Line 480">
                  <a:extLst>
                    <a:ext uri="{FF2B5EF4-FFF2-40B4-BE49-F238E27FC236}">
                      <a16:creationId xmlns:a16="http://schemas.microsoft.com/office/drawing/2014/main" id="{E0A16079-C631-4119-A272-FEA6303335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17" name="Line 481">
                  <a:extLst>
                    <a:ext uri="{FF2B5EF4-FFF2-40B4-BE49-F238E27FC236}">
                      <a16:creationId xmlns:a16="http://schemas.microsoft.com/office/drawing/2014/main" id="{6373745F-0E19-4795-BC53-5795B036E0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18" name="Group 482">
                <a:extLst>
                  <a:ext uri="{FF2B5EF4-FFF2-40B4-BE49-F238E27FC236}">
                    <a16:creationId xmlns:a16="http://schemas.microsoft.com/office/drawing/2014/main" id="{64F57545-8E0F-4775-A04D-A41F9227E4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019" name="Line 483">
                  <a:extLst>
                    <a:ext uri="{FF2B5EF4-FFF2-40B4-BE49-F238E27FC236}">
                      <a16:creationId xmlns:a16="http://schemas.microsoft.com/office/drawing/2014/main" id="{D125ACF2-A3BA-4838-8D2C-E0B807EB42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20" name="Line 484">
                  <a:extLst>
                    <a:ext uri="{FF2B5EF4-FFF2-40B4-BE49-F238E27FC236}">
                      <a16:creationId xmlns:a16="http://schemas.microsoft.com/office/drawing/2014/main" id="{2DBB5DBE-2244-4AD3-A590-57D3449778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21" name="Group 485">
                <a:extLst>
                  <a:ext uri="{FF2B5EF4-FFF2-40B4-BE49-F238E27FC236}">
                    <a16:creationId xmlns:a16="http://schemas.microsoft.com/office/drawing/2014/main" id="{C11A455C-46CB-443E-85EA-32DF7BD832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022" name="Line 486">
                  <a:extLst>
                    <a:ext uri="{FF2B5EF4-FFF2-40B4-BE49-F238E27FC236}">
                      <a16:creationId xmlns:a16="http://schemas.microsoft.com/office/drawing/2014/main" id="{DE68FBE5-661A-426C-B3DC-E8C5EAE067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23" name="Line 487">
                  <a:extLst>
                    <a:ext uri="{FF2B5EF4-FFF2-40B4-BE49-F238E27FC236}">
                      <a16:creationId xmlns:a16="http://schemas.microsoft.com/office/drawing/2014/main" id="{336E834B-E275-42CE-8A25-A8AE1E9372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24" name="Group 488">
                <a:extLst>
                  <a:ext uri="{FF2B5EF4-FFF2-40B4-BE49-F238E27FC236}">
                    <a16:creationId xmlns:a16="http://schemas.microsoft.com/office/drawing/2014/main" id="{73E44EB9-05AC-4D23-9B38-D157777BC9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025" name="Line 489">
                  <a:extLst>
                    <a:ext uri="{FF2B5EF4-FFF2-40B4-BE49-F238E27FC236}">
                      <a16:creationId xmlns:a16="http://schemas.microsoft.com/office/drawing/2014/main" id="{92480C4C-A576-46B9-AE44-5029F9947A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26" name="Line 490">
                  <a:extLst>
                    <a:ext uri="{FF2B5EF4-FFF2-40B4-BE49-F238E27FC236}">
                      <a16:creationId xmlns:a16="http://schemas.microsoft.com/office/drawing/2014/main" id="{9146536A-A8CC-40B8-84D9-E32F6C62A0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27" name="Group 491">
                <a:extLst>
                  <a:ext uri="{FF2B5EF4-FFF2-40B4-BE49-F238E27FC236}">
                    <a16:creationId xmlns:a16="http://schemas.microsoft.com/office/drawing/2014/main" id="{40450CF8-EC0F-4324-9BD7-B2EDBE5BD7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028" name="Line 492">
                  <a:extLst>
                    <a:ext uri="{FF2B5EF4-FFF2-40B4-BE49-F238E27FC236}">
                      <a16:creationId xmlns:a16="http://schemas.microsoft.com/office/drawing/2014/main" id="{FA1F981A-7D66-4237-8DAE-22E7E73FCD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29" name="Line 493">
                  <a:extLst>
                    <a:ext uri="{FF2B5EF4-FFF2-40B4-BE49-F238E27FC236}">
                      <a16:creationId xmlns:a16="http://schemas.microsoft.com/office/drawing/2014/main" id="{71C0348B-3624-448A-92A9-2C1931F94B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030" name="Group 494">
                <a:extLst>
                  <a:ext uri="{FF2B5EF4-FFF2-40B4-BE49-F238E27FC236}">
                    <a16:creationId xmlns:a16="http://schemas.microsoft.com/office/drawing/2014/main" id="{9C1D72DD-8FCB-4D69-918E-967A5EE2D0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031" name="Line 495">
                  <a:extLst>
                    <a:ext uri="{FF2B5EF4-FFF2-40B4-BE49-F238E27FC236}">
                      <a16:creationId xmlns:a16="http://schemas.microsoft.com/office/drawing/2014/main" id="{EE0417BC-2E0E-4BAA-841C-67625EC3830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032" name="Line 496">
                  <a:extLst>
                    <a:ext uri="{FF2B5EF4-FFF2-40B4-BE49-F238E27FC236}">
                      <a16:creationId xmlns:a16="http://schemas.microsoft.com/office/drawing/2014/main" id="{A11495D0-D012-4ECB-9FA7-9D60E5A1A0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033" name="AutoShape 497">
              <a:extLst>
                <a:ext uri="{FF2B5EF4-FFF2-40B4-BE49-F238E27FC236}">
                  <a16:creationId xmlns:a16="http://schemas.microsoft.com/office/drawing/2014/main" id="{2C989591-20FA-49BB-A106-54DF7F3EB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34" name="AutoShape 498">
              <a:extLst>
                <a:ext uri="{FF2B5EF4-FFF2-40B4-BE49-F238E27FC236}">
                  <a16:creationId xmlns:a16="http://schemas.microsoft.com/office/drawing/2014/main" id="{A3A60A44-FA6D-4ED7-80AC-152FDD347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35" name="AutoShape 499">
              <a:extLst>
                <a:ext uri="{FF2B5EF4-FFF2-40B4-BE49-F238E27FC236}">
                  <a16:creationId xmlns:a16="http://schemas.microsoft.com/office/drawing/2014/main" id="{7D1ACDD4-4F58-4759-B710-66F7BD76C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36" name="AutoShape 500">
              <a:extLst>
                <a:ext uri="{FF2B5EF4-FFF2-40B4-BE49-F238E27FC236}">
                  <a16:creationId xmlns:a16="http://schemas.microsoft.com/office/drawing/2014/main" id="{9A4583D3-0197-4E06-A0D0-FFEEA3BA7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37" name="AutoShape 501">
              <a:extLst>
                <a:ext uri="{FF2B5EF4-FFF2-40B4-BE49-F238E27FC236}">
                  <a16:creationId xmlns:a16="http://schemas.microsoft.com/office/drawing/2014/main" id="{F88D7618-ADB1-4D35-9B52-B1B305C9C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38" name="AutoShape 502">
              <a:extLst>
                <a:ext uri="{FF2B5EF4-FFF2-40B4-BE49-F238E27FC236}">
                  <a16:creationId xmlns:a16="http://schemas.microsoft.com/office/drawing/2014/main" id="{CC01AAAD-F553-4416-8D99-0275FB686A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039" name="Group 503">
              <a:extLst>
                <a:ext uri="{FF2B5EF4-FFF2-40B4-BE49-F238E27FC236}">
                  <a16:creationId xmlns:a16="http://schemas.microsoft.com/office/drawing/2014/main" id="{F784864E-CE7C-4BC6-88FB-D8B81B06B4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66040" name="AutoShape 504">
                <a:extLst>
                  <a:ext uri="{FF2B5EF4-FFF2-40B4-BE49-F238E27FC236}">
                    <a16:creationId xmlns:a16="http://schemas.microsoft.com/office/drawing/2014/main" id="{3B0EE8CD-DFE3-4E00-9354-78CDA1D63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1" name="AutoShape 505">
                <a:extLst>
                  <a:ext uri="{FF2B5EF4-FFF2-40B4-BE49-F238E27FC236}">
                    <a16:creationId xmlns:a16="http://schemas.microsoft.com/office/drawing/2014/main" id="{5A04438C-9C54-4CB1-92C9-E82DD1B72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2" name="AutoShape 506">
                <a:extLst>
                  <a:ext uri="{FF2B5EF4-FFF2-40B4-BE49-F238E27FC236}">
                    <a16:creationId xmlns:a16="http://schemas.microsoft.com/office/drawing/2014/main" id="{2D0454B5-E396-4193-BF7E-1003F72576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3" name="AutoShape 507">
                <a:extLst>
                  <a:ext uri="{FF2B5EF4-FFF2-40B4-BE49-F238E27FC236}">
                    <a16:creationId xmlns:a16="http://schemas.microsoft.com/office/drawing/2014/main" id="{ADE087EF-978B-41B4-A844-056B1AED9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4" name="AutoShape 508">
                <a:extLst>
                  <a:ext uri="{FF2B5EF4-FFF2-40B4-BE49-F238E27FC236}">
                    <a16:creationId xmlns:a16="http://schemas.microsoft.com/office/drawing/2014/main" id="{ACD6E6AD-24F7-49B0-AFA3-4180F082B9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045" name="Oval 509">
              <a:extLst>
                <a:ext uri="{FF2B5EF4-FFF2-40B4-BE49-F238E27FC236}">
                  <a16:creationId xmlns:a16="http://schemas.microsoft.com/office/drawing/2014/main" id="{B53F2668-E539-48BD-AD95-C4679FF5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46" name="AutoShape 510">
              <a:extLst>
                <a:ext uri="{FF2B5EF4-FFF2-40B4-BE49-F238E27FC236}">
                  <a16:creationId xmlns:a16="http://schemas.microsoft.com/office/drawing/2014/main" id="{EF1B603E-4529-4CE1-8B92-73AFFE44E9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47" name="AutoShape 511">
              <a:extLst>
                <a:ext uri="{FF2B5EF4-FFF2-40B4-BE49-F238E27FC236}">
                  <a16:creationId xmlns:a16="http://schemas.microsoft.com/office/drawing/2014/main" id="{90CB0D26-5B67-4625-B7C7-B11D583319A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48" name="AutoShape 512">
              <a:extLst>
                <a:ext uri="{FF2B5EF4-FFF2-40B4-BE49-F238E27FC236}">
                  <a16:creationId xmlns:a16="http://schemas.microsoft.com/office/drawing/2014/main" id="{A50ABC19-8AEE-494B-809C-A03780EC8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49" name="AutoShape 513">
              <a:extLst>
                <a:ext uri="{FF2B5EF4-FFF2-40B4-BE49-F238E27FC236}">
                  <a16:creationId xmlns:a16="http://schemas.microsoft.com/office/drawing/2014/main" id="{3A71C94B-053A-4523-9498-C9335F7378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0" name="Freeform 514">
              <a:extLst>
                <a:ext uri="{FF2B5EF4-FFF2-40B4-BE49-F238E27FC236}">
                  <a16:creationId xmlns:a16="http://schemas.microsoft.com/office/drawing/2014/main" id="{82464842-F02F-42B6-B30A-2B0D9FD3E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51" name="Freeform 515">
              <a:extLst>
                <a:ext uri="{FF2B5EF4-FFF2-40B4-BE49-F238E27FC236}">
                  <a16:creationId xmlns:a16="http://schemas.microsoft.com/office/drawing/2014/main" id="{E526E155-9BA9-4A3D-9F52-69218BF35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052" name="Group 516">
              <a:extLst>
                <a:ext uri="{FF2B5EF4-FFF2-40B4-BE49-F238E27FC236}">
                  <a16:creationId xmlns:a16="http://schemas.microsoft.com/office/drawing/2014/main" id="{A38139B2-5E54-4D2E-AAAE-376D11339B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66053" name="AutoShape 517">
                <a:extLst>
                  <a:ext uri="{FF2B5EF4-FFF2-40B4-BE49-F238E27FC236}">
                    <a16:creationId xmlns:a16="http://schemas.microsoft.com/office/drawing/2014/main" id="{88B73BE8-5801-473C-A78F-ACCD93BCB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54" name="AutoShape 518">
                <a:extLst>
                  <a:ext uri="{FF2B5EF4-FFF2-40B4-BE49-F238E27FC236}">
                    <a16:creationId xmlns:a16="http://schemas.microsoft.com/office/drawing/2014/main" id="{6073677A-A2A4-4FD5-B93D-DE45EF7F4E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055" name="AutoShape 519">
              <a:extLst>
                <a:ext uri="{FF2B5EF4-FFF2-40B4-BE49-F238E27FC236}">
                  <a16:creationId xmlns:a16="http://schemas.microsoft.com/office/drawing/2014/main" id="{FEB033DD-B349-4D73-A5BB-F0AF3F3F10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6" name="AutoShape 520">
              <a:extLst>
                <a:ext uri="{FF2B5EF4-FFF2-40B4-BE49-F238E27FC236}">
                  <a16:creationId xmlns:a16="http://schemas.microsoft.com/office/drawing/2014/main" id="{A3755D18-8F37-408E-B3C3-5A1DD1AE47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7" name="AutoShape 521">
              <a:extLst>
                <a:ext uri="{FF2B5EF4-FFF2-40B4-BE49-F238E27FC236}">
                  <a16:creationId xmlns:a16="http://schemas.microsoft.com/office/drawing/2014/main" id="{0F7F52F5-C273-489F-BC7D-BA7E7E6010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58" name="AutoShape 522">
              <a:extLst>
                <a:ext uri="{FF2B5EF4-FFF2-40B4-BE49-F238E27FC236}">
                  <a16:creationId xmlns:a16="http://schemas.microsoft.com/office/drawing/2014/main" id="{04851A99-B622-4E07-8718-7D72EA97E2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59" name="AutoShape 523">
              <a:extLst>
                <a:ext uri="{FF2B5EF4-FFF2-40B4-BE49-F238E27FC236}">
                  <a16:creationId xmlns:a16="http://schemas.microsoft.com/office/drawing/2014/main" id="{1948B09F-F375-4BDA-A439-AE80C08460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0" name="AutoShape 524">
              <a:extLst>
                <a:ext uri="{FF2B5EF4-FFF2-40B4-BE49-F238E27FC236}">
                  <a16:creationId xmlns:a16="http://schemas.microsoft.com/office/drawing/2014/main" id="{F64F3169-89BD-4DC6-B4E5-85D7D4C089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1" name="AutoShape 525" descr="縦線 (反転)">
              <a:extLst>
                <a:ext uri="{FF2B5EF4-FFF2-40B4-BE49-F238E27FC236}">
                  <a16:creationId xmlns:a16="http://schemas.microsoft.com/office/drawing/2014/main" id="{C462211B-7A77-45DE-A034-3D2315A32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2" name="AutoShape 526">
              <a:extLst>
                <a:ext uri="{FF2B5EF4-FFF2-40B4-BE49-F238E27FC236}">
                  <a16:creationId xmlns:a16="http://schemas.microsoft.com/office/drawing/2014/main" id="{75EB8AA7-7E3F-4809-8ECB-642FE9C8A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3" name="Oval 527">
              <a:extLst>
                <a:ext uri="{FF2B5EF4-FFF2-40B4-BE49-F238E27FC236}">
                  <a16:creationId xmlns:a16="http://schemas.microsoft.com/office/drawing/2014/main" id="{BAE6DBBF-9A55-41A1-8BB4-A681BBC01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4" name="Oval 528">
              <a:extLst>
                <a:ext uri="{FF2B5EF4-FFF2-40B4-BE49-F238E27FC236}">
                  <a16:creationId xmlns:a16="http://schemas.microsoft.com/office/drawing/2014/main" id="{3177BE0A-07DD-4CB1-8D33-BE98FECBB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5" name="Oval 529">
              <a:extLst>
                <a:ext uri="{FF2B5EF4-FFF2-40B4-BE49-F238E27FC236}">
                  <a16:creationId xmlns:a16="http://schemas.microsoft.com/office/drawing/2014/main" id="{EE1947EA-0C11-48DF-9A59-658DB8D71E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6" name="Oval 530">
              <a:extLst>
                <a:ext uri="{FF2B5EF4-FFF2-40B4-BE49-F238E27FC236}">
                  <a16:creationId xmlns:a16="http://schemas.microsoft.com/office/drawing/2014/main" id="{2ABD728E-1C35-49B0-A16E-D94E9AD2C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7" name="AutoShape 531">
              <a:extLst>
                <a:ext uri="{FF2B5EF4-FFF2-40B4-BE49-F238E27FC236}">
                  <a16:creationId xmlns:a16="http://schemas.microsoft.com/office/drawing/2014/main" id="{D37A472D-00A7-4C65-ADF0-3FDFE52AC6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68" name="AutoShape 532">
              <a:extLst>
                <a:ext uri="{FF2B5EF4-FFF2-40B4-BE49-F238E27FC236}">
                  <a16:creationId xmlns:a16="http://schemas.microsoft.com/office/drawing/2014/main" id="{713557B0-94E3-45D5-A831-C65CBC333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69" name="Oval 533">
              <a:extLst>
                <a:ext uri="{FF2B5EF4-FFF2-40B4-BE49-F238E27FC236}">
                  <a16:creationId xmlns:a16="http://schemas.microsoft.com/office/drawing/2014/main" id="{F10FC4EC-94E3-4B3A-9943-B9D0F99FE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070" name="Group 534">
            <a:extLst>
              <a:ext uri="{FF2B5EF4-FFF2-40B4-BE49-F238E27FC236}">
                <a16:creationId xmlns:a16="http://schemas.microsoft.com/office/drawing/2014/main" id="{C7A836DF-705D-4614-8BF9-08576B6C77D2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125538"/>
            <a:ext cx="1585913" cy="1001712"/>
            <a:chOff x="569" y="1105"/>
            <a:chExt cx="2168" cy="1369"/>
          </a:xfrm>
        </p:grpSpPr>
        <p:sp>
          <p:nvSpPr>
            <p:cNvPr id="66071" name="Oval 535">
              <a:extLst>
                <a:ext uri="{FF2B5EF4-FFF2-40B4-BE49-F238E27FC236}">
                  <a16:creationId xmlns:a16="http://schemas.microsoft.com/office/drawing/2014/main" id="{317F5185-CC40-46A2-99EF-17CBF4C3AE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828" y="1876"/>
              <a:ext cx="342" cy="34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2" name="Oval 536">
              <a:extLst>
                <a:ext uri="{FF2B5EF4-FFF2-40B4-BE49-F238E27FC236}">
                  <a16:creationId xmlns:a16="http://schemas.microsoft.com/office/drawing/2014/main" id="{6B42C4B7-1C05-43CD-B401-95E2537871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2127" y="1876"/>
              <a:ext cx="342" cy="34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3" name="Freeform 537">
              <a:extLst>
                <a:ext uri="{FF2B5EF4-FFF2-40B4-BE49-F238E27FC236}">
                  <a16:creationId xmlns:a16="http://schemas.microsoft.com/office/drawing/2014/main" id="{2ED3310E-7333-4612-9326-C81137CC827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84" y="1105"/>
              <a:ext cx="129" cy="38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74" name="Oval 538">
              <a:extLst>
                <a:ext uri="{FF2B5EF4-FFF2-40B4-BE49-F238E27FC236}">
                  <a16:creationId xmlns:a16="http://schemas.microsoft.com/office/drawing/2014/main" id="{2937644C-B81F-418F-9525-FD18BEF3724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0" y="1963"/>
              <a:ext cx="168" cy="16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5" name="Oval 539">
              <a:extLst>
                <a:ext uri="{FF2B5EF4-FFF2-40B4-BE49-F238E27FC236}">
                  <a16:creationId xmlns:a16="http://schemas.microsoft.com/office/drawing/2014/main" id="{73B09AA5-1641-4AAF-A743-A6D3832A4AB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46" y="1988"/>
              <a:ext cx="118" cy="11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6" name="AutoShape 540">
              <a:extLst>
                <a:ext uri="{FF2B5EF4-FFF2-40B4-BE49-F238E27FC236}">
                  <a16:creationId xmlns:a16="http://schemas.microsoft.com/office/drawing/2014/main" id="{8012D479-0203-4A37-AE56-F8EBF7EA19F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97" y="1639"/>
              <a:ext cx="807" cy="807"/>
            </a:xfrm>
            <a:custGeom>
              <a:avLst/>
              <a:gdLst>
                <a:gd name="G0" fmla="+- 6985 0 0"/>
                <a:gd name="G1" fmla="+- 21600 0 6985"/>
                <a:gd name="G2" fmla="+- 21600 0 69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85" y="10800"/>
                  </a:moveTo>
                  <a:cubicBezTo>
                    <a:pt x="6985" y="12907"/>
                    <a:pt x="8693" y="14615"/>
                    <a:pt x="10800" y="14615"/>
                  </a:cubicBezTo>
                  <a:cubicBezTo>
                    <a:pt x="12907" y="14615"/>
                    <a:pt x="14615" y="12907"/>
                    <a:pt x="14615" y="10800"/>
                  </a:cubicBezTo>
                  <a:cubicBezTo>
                    <a:pt x="14615" y="8693"/>
                    <a:pt x="12907" y="6985"/>
                    <a:pt x="10800" y="6985"/>
                  </a:cubicBezTo>
                  <a:cubicBezTo>
                    <a:pt x="8693" y="6985"/>
                    <a:pt x="6985" y="8693"/>
                    <a:pt x="69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tint val="40000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7" name="AutoShape 541">
              <a:extLst>
                <a:ext uri="{FF2B5EF4-FFF2-40B4-BE49-F238E27FC236}">
                  <a16:creationId xmlns:a16="http://schemas.microsoft.com/office/drawing/2014/main" id="{9FE49DB1-FA32-4C27-806C-F0272EC26A2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2" y="1639"/>
              <a:ext cx="807" cy="807"/>
            </a:xfrm>
            <a:custGeom>
              <a:avLst/>
              <a:gdLst>
                <a:gd name="G0" fmla="+- 6852 0 0"/>
                <a:gd name="G1" fmla="+- 21600 0 6852"/>
                <a:gd name="G2" fmla="+- 21600 0 685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852" y="10800"/>
                  </a:moveTo>
                  <a:cubicBezTo>
                    <a:pt x="6852" y="12980"/>
                    <a:pt x="8620" y="14748"/>
                    <a:pt x="10800" y="14748"/>
                  </a:cubicBezTo>
                  <a:cubicBezTo>
                    <a:pt x="12980" y="14748"/>
                    <a:pt x="14748" y="12980"/>
                    <a:pt x="14748" y="10800"/>
                  </a:cubicBezTo>
                  <a:cubicBezTo>
                    <a:pt x="14748" y="8620"/>
                    <a:pt x="12980" y="6852"/>
                    <a:pt x="10800" y="6852"/>
                  </a:cubicBezTo>
                  <a:cubicBezTo>
                    <a:pt x="8620" y="6852"/>
                    <a:pt x="6852" y="8620"/>
                    <a:pt x="685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tint val="40000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8" name="AutoShape 542">
              <a:extLst>
                <a:ext uri="{FF2B5EF4-FFF2-40B4-BE49-F238E27FC236}">
                  <a16:creationId xmlns:a16="http://schemas.microsoft.com/office/drawing/2014/main" id="{277652F6-A54E-4619-A9C6-7EB75CCD055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97" y="1639"/>
              <a:ext cx="807" cy="807"/>
            </a:xfrm>
            <a:custGeom>
              <a:avLst/>
              <a:gdLst>
                <a:gd name="G0" fmla="+- 1284 0 0"/>
                <a:gd name="G1" fmla="+- 21600 0 1284"/>
                <a:gd name="G2" fmla="+- 21600 0 128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84" y="10800"/>
                  </a:moveTo>
                  <a:cubicBezTo>
                    <a:pt x="1284" y="16056"/>
                    <a:pt x="5544" y="20316"/>
                    <a:pt x="10800" y="20316"/>
                  </a:cubicBezTo>
                  <a:cubicBezTo>
                    <a:pt x="16056" y="20316"/>
                    <a:pt x="20316" y="16056"/>
                    <a:pt x="20316" y="10800"/>
                  </a:cubicBezTo>
                  <a:cubicBezTo>
                    <a:pt x="20316" y="5544"/>
                    <a:pt x="16056" y="1284"/>
                    <a:pt x="10800" y="1284"/>
                  </a:cubicBezTo>
                  <a:cubicBezTo>
                    <a:pt x="5544" y="1284"/>
                    <a:pt x="1284" y="5544"/>
                    <a:pt x="128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79" name="AutoShape 543">
              <a:extLst>
                <a:ext uri="{FF2B5EF4-FFF2-40B4-BE49-F238E27FC236}">
                  <a16:creationId xmlns:a16="http://schemas.microsoft.com/office/drawing/2014/main" id="{B64CDB5C-A001-4E7D-87CC-4D24CA73C6B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2" y="1639"/>
              <a:ext cx="807" cy="807"/>
            </a:xfrm>
            <a:custGeom>
              <a:avLst/>
              <a:gdLst>
                <a:gd name="G0" fmla="+- 1418 0 0"/>
                <a:gd name="G1" fmla="+- 21600 0 1418"/>
                <a:gd name="G2" fmla="+- 21600 0 141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18" y="10800"/>
                  </a:moveTo>
                  <a:cubicBezTo>
                    <a:pt x="1418" y="15982"/>
                    <a:pt x="5618" y="20182"/>
                    <a:pt x="10800" y="20182"/>
                  </a:cubicBezTo>
                  <a:cubicBezTo>
                    <a:pt x="15982" y="20182"/>
                    <a:pt x="20182" y="15982"/>
                    <a:pt x="20182" y="10800"/>
                  </a:cubicBezTo>
                  <a:cubicBezTo>
                    <a:pt x="20182" y="5618"/>
                    <a:pt x="15982" y="1418"/>
                    <a:pt x="10800" y="1418"/>
                  </a:cubicBezTo>
                  <a:cubicBezTo>
                    <a:pt x="5618" y="1418"/>
                    <a:pt x="1418" y="5618"/>
                    <a:pt x="141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80" name="AutoShape 544">
              <a:extLst>
                <a:ext uri="{FF2B5EF4-FFF2-40B4-BE49-F238E27FC236}">
                  <a16:creationId xmlns:a16="http://schemas.microsoft.com/office/drawing/2014/main" id="{EDF72CC3-CECE-46AD-9A0F-F0EF72643C1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74" y="1611"/>
              <a:ext cx="863" cy="863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81" name="AutoShape 545">
              <a:extLst>
                <a:ext uri="{FF2B5EF4-FFF2-40B4-BE49-F238E27FC236}">
                  <a16:creationId xmlns:a16="http://schemas.microsoft.com/office/drawing/2014/main" id="{AC7E014E-374D-4C60-B60D-ABAE39486B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569" y="1611"/>
              <a:ext cx="863" cy="863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082" name="Group 546">
              <a:extLst>
                <a:ext uri="{FF2B5EF4-FFF2-40B4-BE49-F238E27FC236}">
                  <a16:creationId xmlns:a16="http://schemas.microsoft.com/office/drawing/2014/main" id="{DECEDB2A-0FAA-46B8-99AE-C6D0BE24107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128" y="1296"/>
              <a:ext cx="795" cy="817"/>
              <a:chOff x="1413" y="471"/>
              <a:chExt cx="1135" cy="1166"/>
            </a:xfrm>
          </p:grpSpPr>
          <p:sp>
            <p:nvSpPr>
              <p:cNvPr id="66083" name="AutoShape 547">
                <a:extLst>
                  <a:ext uri="{FF2B5EF4-FFF2-40B4-BE49-F238E27FC236}">
                    <a16:creationId xmlns:a16="http://schemas.microsoft.com/office/drawing/2014/main" id="{A78D0A6A-C1A8-4151-8CCE-2D7B6DF73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4" name="AutoShape 548">
                <a:extLst>
                  <a:ext uri="{FF2B5EF4-FFF2-40B4-BE49-F238E27FC236}">
                    <a16:creationId xmlns:a16="http://schemas.microsoft.com/office/drawing/2014/main" id="{5A53C862-43F7-4E75-AB85-3984C4305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5" name="AutoShape 549">
                <a:extLst>
                  <a:ext uri="{FF2B5EF4-FFF2-40B4-BE49-F238E27FC236}">
                    <a16:creationId xmlns:a16="http://schemas.microsoft.com/office/drawing/2014/main" id="{66D6D836-3DD6-42D4-BFC8-206E6DEC9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6" name="AutoShape 550">
                <a:extLst>
                  <a:ext uri="{FF2B5EF4-FFF2-40B4-BE49-F238E27FC236}">
                    <a16:creationId xmlns:a16="http://schemas.microsoft.com/office/drawing/2014/main" id="{73400B98-EA18-4013-9477-4358F105B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7" name="AutoShape 551">
                <a:extLst>
                  <a:ext uri="{FF2B5EF4-FFF2-40B4-BE49-F238E27FC236}">
                    <a16:creationId xmlns:a16="http://schemas.microsoft.com/office/drawing/2014/main" id="{6CA21019-CD2F-46B4-8EFD-98A1EFB82A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088" name="Oval 552">
              <a:extLst>
                <a:ext uri="{FF2B5EF4-FFF2-40B4-BE49-F238E27FC236}">
                  <a16:creationId xmlns:a16="http://schemas.microsoft.com/office/drawing/2014/main" id="{804AE27C-373D-4AE3-AB70-C8FB90FAE7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4" y="2026"/>
              <a:ext cx="42" cy="4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89" name="Freeform 553">
              <a:extLst>
                <a:ext uri="{FF2B5EF4-FFF2-40B4-BE49-F238E27FC236}">
                  <a16:creationId xmlns:a16="http://schemas.microsoft.com/office/drawing/2014/main" id="{8E03D265-87F3-4F1B-9E07-FAA33AD1E2A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88" y="1451"/>
              <a:ext cx="344" cy="145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90" name="AutoShape 554">
              <a:extLst>
                <a:ext uri="{FF2B5EF4-FFF2-40B4-BE49-F238E27FC236}">
                  <a16:creationId xmlns:a16="http://schemas.microsoft.com/office/drawing/2014/main" id="{C21F3614-000D-474E-9159-2105440FA8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787806" flipH="1">
              <a:off x="1282" y="1246"/>
              <a:ext cx="205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1" name="AutoShape 555">
              <a:extLst>
                <a:ext uri="{FF2B5EF4-FFF2-40B4-BE49-F238E27FC236}">
                  <a16:creationId xmlns:a16="http://schemas.microsoft.com/office/drawing/2014/main" id="{6BC99933-B3AB-4A09-9812-8CC54C0BA3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 flipH="1">
              <a:off x="1445" y="1267"/>
              <a:ext cx="114" cy="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92" name="AutoShape 556">
              <a:extLst>
                <a:ext uri="{FF2B5EF4-FFF2-40B4-BE49-F238E27FC236}">
                  <a16:creationId xmlns:a16="http://schemas.microsoft.com/office/drawing/2014/main" id="{070AD030-2EE8-4EA6-9C39-EA7FEADC89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365" y="1216"/>
              <a:ext cx="264" cy="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3" name="AutoShape 557">
              <a:extLst>
                <a:ext uri="{FF2B5EF4-FFF2-40B4-BE49-F238E27FC236}">
                  <a16:creationId xmlns:a16="http://schemas.microsoft.com/office/drawing/2014/main" id="{3FAE2DD8-13B3-4121-A397-B0C040F713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452" y="1235"/>
              <a:ext cx="174" cy="5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94" name="AutoShape 558">
              <a:extLst>
                <a:ext uri="{FF2B5EF4-FFF2-40B4-BE49-F238E27FC236}">
                  <a16:creationId xmlns:a16="http://schemas.microsoft.com/office/drawing/2014/main" id="{40A79267-C4F4-48EC-BE75-8594215AE5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422" y="1149"/>
              <a:ext cx="73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095" name="AutoShape 559">
              <a:extLst>
                <a:ext uri="{FF2B5EF4-FFF2-40B4-BE49-F238E27FC236}">
                  <a16:creationId xmlns:a16="http://schemas.microsoft.com/office/drawing/2014/main" id="{75AC6C41-0CE7-44ED-A3A8-B6057805659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67" y="1942"/>
              <a:ext cx="739" cy="20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6" name="Oval 560">
              <a:extLst>
                <a:ext uri="{FF2B5EF4-FFF2-40B4-BE49-F238E27FC236}">
                  <a16:creationId xmlns:a16="http://schemas.microsoft.com/office/drawing/2014/main" id="{5A7575D0-B94A-4455-BBD7-2F6BDD0CBC0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38" y="1975"/>
              <a:ext cx="135" cy="13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7" name="Oval 561">
              <a:extLst>
                <a:ext uri="{FF2B5EF4-FFF2-40B4-BE49-F238E27FC236}">
                  <a16:creationId xmlns:a16="http://schemas.microsoft.com/office/drawing/2014/main" id="{CC669D58-A4C4-4A1E-B67A-C87FF05530C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1" y="1975"/>
              <a:ext cx="134" cy="13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8" name="Oval 562">
              <a:extLst>
                <a:ext uri="{FF2B5EF4-FFF2-40B4-BE49-F238E27FC236}">
                  <a16:creationId xmlns:a16="http://schemas.microsoft.com/office/drawing/2014/main" id="{03CF9F7D-1420-4D25-8068-FF392AC64A5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17" y="1992"/>
              <a:ext cx="101" cy="101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99" name="Oval 563">
              <a:extLst>
                <a:ext uri="{FF2B5EF4-FFF2-40B4-BE49-F238E27FC236}">
                  <a16:creationId xmlns:a16="http://schemas.microsoft.com/office/drawing/2014/main" id="{E6A814EA-6375-4E39-A068-C3843235F8C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47" y="2017"/>
              <a:ext cx="45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00" name="AutoShape 564">
              <a:extLst>
                <a:ext uri="{FF2B5EF4-FFF2-40B4-BE49-F238E27FC236}">
                  <a16:creationId xmlns:a16="http://schemas.microsoft.com/office/drawing/2014/main" id="{7D562035-B2D3-4BAE-A837-4E75254ADC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1619" y="2139"/>
              <a:ext cx="239" cy="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01" name="AutoShape 565">
              <a:extLst>
                <a:ext uri="{FF2B5EF4-FFF2-40B4-BE49-F238E27FC236}">
                  <a16:creationId xmlns:a16="http://schemas.microsoft.com/office/drawing/2014/main" id="{CC9B9F85-0623-46D1-BACD-271AF27C7C8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60" y="2232"/>
              <a:ext cx="99" cy="4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02" name="Oval 566">
              <a:extLst>
                <a:ext uri="{FF2B5EF4-FFF2-40B4-BE49-F238E27FC236}">
                  <a16:creationId xmlns:a16="http://schemas.microsoft.com/office/drawing/2014/main" id="{049EBE3D-2F95-4B65-B296-DC920D9566D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95" y="2237"/>
              <a:ext cx="32" cy="3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103" name="Group 567">
            <a:extLst>
              <a:ext uri="{FF2B5EF4-FFF2-40B4-BE49-F238E27FC236}">
                <a16:creationId xmlns:a16="http://schemas.microsoft.com/office/drawing/2014/main" id="{DA2C8BEA-A215-4A88-B41E-95F15E416A0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4088" y="2997200"/>
            <a:ext cx="1619250" cy="1017588"/>
            <a:chOff x="455" y="2302"/>
            <a:chExt cx="1417" cy="890"/>
          </a:xfrm>
        </p:grpSpPr>
        <p:grpSp>
          <p:nvGrpSpPr>
            <p:cNvPr id="66104" name="Group 568">
              <a:extLst>
                <a:ext uri="{FF2B5EF4-FFF2-40B4-BE49-F238E27FC236}">
                  <a16:creationId xmlns:a16="http://schemas.microsoft.com/office/drawing/2014/main" id="{9D11EB5D-BDC3-4C15-8D9E-D9908CDF79D6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66105" name="Group 569">
                <a:extLst>
                  <a:ext uri="{FF2B5EF4-FFF2-40B4-BE49-F238E27FC236}">
                    <a16:creationId xmlns:a16="http://schemas.microsoft.com/office/drawing/2014/main" id="{D99F7A38-9144-46C8-809A-94D352A107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6106" name="Line 570">
                  <a:extLst>
                    <a:ext uri="{FF2B5EF4-FFF2-40B4-BE49-F238E27FC236}">
                      <a16:creationId xmlns:a16="http://schemas.microsoft.com/office/drawing/2014/main" id="{E3A54E08-0001-402A-AD02-3561CF4405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07" name="Line 571">
                  <a:extLst>
                    <a:ext uri="{FF2B5EF4-FFF2-40B4-BE49-F238E27FC236}">
                      <a16:creationId xmlns:a16="http://schemas.microsoft.com/office/drawing/2014/main" id="{4F2C617F-BF87-40DC-AE7E-9099D972BA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08" name="Group 572">
                <a:extLst>
                  <a:ext uri="{FF2B5EF4-FFF2-40B4-BE49-F238E27FC236}">
                    <a16:creationId xmlns:a16="http://schemas.microsoft.com/office/drawing/2014/main" id="{409B3824-39BC-410D-B2D2-E322B055B5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09" name="Line 573">
                  <a:extLst>
                    <a:ext uri="{FF2B5EF4-FFF2-40B4-BE49-F238E27FC236}">
                      <a16:creationId xmlns:a16="http://schemas.microsoft.com/office/drawing/2014/main" id="{EBD1DB1F-9225-476F-8AFC-CFCF9E16897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10" name="Line 574">
                  <a:extLst>
                    <a:ext uri="{FF2B5EF4-FFF2-40B4-BE49-F238E27FC236}">
                      <a16:creationId xmlns:a16="http://schemas.microsoft.com/office/drawing/2014/main" id="{558C2784-C565-4301-B7CD-CF2448F644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11" name="Group 575">
                <a:extLst>
                  <a:ext uri="{FF2B5EF4-FFF2-40B4-BE49-F238E27FC236}">
                    <a16:creationId xmlns:a16="http://schemas.microsoft.com/office/drawing/2014/main" id="{65263A94-656F-4F71-A557-0D03FE6F6A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12" name="Line 576">
                  <a:extLst>
                    <a:ext uri="{FF2B5EF4-FFF2-40B4-BE49-F238E27FC236}">
                      <a16:creationId xmlns:a16="http://schemas.microsoft.com/office/drawing/2014/main" id="{C54F99B4-8D9A-4BB5-878C-E8937BBD17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13" name="Line 577">
                  <a:extLst>
                    <a:ext uri="{FF2B5EF4-FFF2-40B4-BE49-F238E27FC236}">
                      <a16:creationId xmlns:a16="http://schemas.microsoft.com/office/drawing/2014/main" id="{4A5E3CCF-6AAD-4684-A799-F0B4A51C9D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14" name="Group 578">
                <a:extLst>
                  <a:ext uri="{FF2B5EF4-FFF2-40B4-BE49-F238E27FC236}">
                    <a16:creationId xmlns:a16="http://schemas.microsoft.com/office/drawing/2014/main" id="{6E10A7D3-8C39-423D-963E-4A3BA53FF8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15" name="Line 579">
                  <a:extLst>
                    <a:ext uri="{FF2B5EF4-FFF2-40B4-BE49-F238E27FC236}">
                      <a16:creationId xmlns:a16="http://schemas.microsoft.com/office/drawing/2014/main" id="{B5DE350C-C64B-4177-9505-FB408F8B7F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16" name="Line 580">
                  <a:extLst>
                    <a:ext uri="{FF2B5EF4-FFF2-40B4-BE49-F238E27FC236}">
                      <a16:creationId xmlns:a16="http://schemas.microsoft.com/office/drawing/2014/main" id="{65085EFE-5632-43CD-A8EE-C1AA1DC478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17" name="Group 581">
                <a:extLst>
                  <a:ext uri="{FF2B5EF4-FFF2-40B4-BE49-F238E27FC236}">
                    <a16:creationId xmlns:a16="http://schemas.microsoft.com/office/drawing/2014/main" id="{D4AB8BA7-BE7E-4C35-8524-4315AD51D2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18" name="Line 582">
                  <a:extLst>
                    <a:ext uri="{FF2B5EF4-FFF2-40B4-BE49-F238E27FC236}">
                      <a16:creationId xmlns:a16="http://schemas.microsoft.com/office/drawing/2014/main" id="{416B46A5-F442-462F-85CC-9B0BF1A100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19" name="Line 583">
                  <a:extLst>
                    <a:ext uri="{FF2B5EF4-FFF2-40B4-BE49-F238E27FC236}">
                      <a16:creationId xmlns:a16="http://schemas.microsoft.com/office/drawing/2014/main" id="{C32C7381-F3C7-471E-BB59-97D71D9D77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20" name="Group 584">
                <a:extLst>
                  <a:ext uri="{FF2B5EF4-FFF2-40B4-BE49-F238E27FC236}">
                    <a16:creationId xmlns:a16="http://schemas.microsoft.com/office/drawing/2014/main" id="{51C2F92E-0853-4A85-8F43-5F5A54B913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21" name="Line 585">
                  <a:extLst>
                    <a:ext uri="{FF2B5EF4-FFF2-40B4-BE49-F238E27FC236}">
                      <a16:creationId xmlns:a16="http://schemas.microsoft.com/office/drawing/2014/main" id="{BE3BB2F1-4185-4419-A637-E52CAD2701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22" name="Line 586">
                  <a:extLst>
                    <a:ext uri="{FF2B5EF4-FFF2-40B4-BE49-F238E27FC236}">
                      <a16:creationId xmlns:a16="http://schemas.microsoft.com/office/drawing/2014/main" id="{B60B4019-58AA-4133-B3F8-EACF8658A9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123" name="Group 587">
              <a:extLst>
                <a:ext uri="{FF2B5EF4-FFF2-40B4-BE49-F238E27FC236}">
                  <a16:creationId xmlns:a16="http://schemas.microsoft.com/office/drawing/2014/main" id="{B3604546-1F68-431D-B447-D930EFA27BE3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66124" name="Group 588">
                <a:extLst>
                  <a:ext uri="{FF2B5EF4-FFF2-40B4-BE49-F238E27FC236}">
                    <a16:creationId xmlns:a16="http://schemas.microsoft.com/office/drawing/2014/main" id="{BF442632-9C30-44D1-90D8-BD4CBA9B96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6125" name="Line 589">
                  <a:extLst>
                    <a:ext uri="{FF2B5EF4-FFF2-40B4-BE49-F238E27FC236}">
                      <a16:creationId xmlns:a16="http://schemas.microsoft.com/office/drawing/2014/main" id="{22287708-ADD6-4537-95FF-67093610D7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26" name="Line 590">
                  <a:extLst>
                    <a:ext uri="{FF2B5EF4-FFF2-40B4-BE49-F238E27FC236}">
                      <a16:creationId xmlns:a16="http://schemas.microsoft.com/office/drawing/2014/main" id="{88BABA2A-5791-4C92-98BF-870EF52EDE0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27" name="Group 591">
                <a:extLst>
                  <a:ext uri="{FF2B5EF4-FFF2-40B4-BE49-F238E27FC236}">
                    <a16:creationId xmlns:a16="http://schemas.microsoft.com/office/drawing/2014/main" id="{D69E1518-B5D2-46ED-B25D-59FE5444ED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28" name="Line 592">
                  <a:extLst>
                    <a:ext uri="{FF2B5EF4-FFF2-40B4-BE49-F238E27FC236}">
                      <a16:creationId xmlns:a16="http://schemas.microsoft.com/office/drawing/2014/main" id="{B93A6A78-4EEF-4E03-B847-C7D9BA23B9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29" name="Line 593">
                  <a:extLst>
                    <a:ext uri="{FF2B5EF4-FFF2-40B4-BE49-F238E27FC236}">
                      <a16:creationId xmlns:a16="http://schemas.microsoft.com/office/drawing/2014/main" id="{67DDFF6D-B039-470E-848F-F7BDE6732B8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30" name="Group 594">
                <a:extLst>
                  <a:ext uri="{FF2B5EF4-FFF2-40B4-BE49-F238E27FC236}">
                    <a16:creationId xmlns:a16="http://schemas.microsoft.com/office/drawing/2014/main" id="{C1D96DF7-8937-4E4B-A385-4B61D10DC6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31" name="Line 595">
                  <a:extLst>
                    <a:ext uri="{FF2B5EF4-FFF2-40B4-BE49-F238E27FC236}">
                      <a16:creationId xmlns:a16="http://schemas.microsoft.com/office/drawing/2014/main" id="{304739E8-677E-41B1-A222-3327632E80C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32" name="Line 596">
                  <a:extLst>
                    <a:ext uri="{FF2B5EF4-FFF2-40B4-BE49-F238E27FC236}">
                      <a16:creationId xmlns:a16="http://schemas.microsoft.com/office/drawing/2014/main" id="{89379C72-8A0F-41CA-91DA-8D457ADA19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33" name="Group 597">
                <a:extLst>
                  <a:ext uri="{FF2B5EF4-FFF2-40B4-BE49-F238E27FC236}">
                    <a16:creationId xmlns:a16="http://schemas.microsoft.com/office/drawing/2014/main" id="{2BACFD37-39AB-42AB-8D9D-9E88AD7ECB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34" name="Line 598">
                  <a:extLst>
                    <a:ext uri="{FF2B5EF4-FFF2-40B4-BE49-F238E27FC236}">
                      <a16:creationId xmlns:a16="http://schemas.microsoft.com/office/drawing/2014/main" id="{8B9951BB-E50F-4DC0-8EE5-E9A8D35F9B0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35" name="Line 599">
                  <a:extLst>
                    <a:ext uri="{FF2B5EF4-FFF2-40B4-BE49-F238E27FC236}">
                      <a16:creationId xmlns:a16="http://schemas.microsoft.com/office/drawing/2014/main" id="{47142FEA-19E2-4814-88E4-F5FDAF31CA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36" name="Group 600">
                <a:extLst>
                  <a:ext uri="{FF2B5EF4-FFF2-40B4-BE49-F238E27FC236}">
                    <a16:creationId xmlns:a16="http://schemas.microsoft.com/office/drawing/2014/main" id="{13FA0E43-E183-4E03-AE25-D78AE1E413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37" name="Line 601">
                  <a:extLst>
                    <a:ext uri="{FF2B5EF4-FFF2-40B4-BE49-F238E27FC236}">
                      <a16:creationId xmlns:a16="http://schemas.microsoft.com/office/drawing/2014/main" id="{020FE290-4E74-4B88-8EC5-955D12100C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38" name="Line 602">
                  <a:extLst>
                    <a:ext uri="{FF2B5EF4-FFF2-40B4-BE49-F238E27FC236}">
                      <a16:creationId xmlns:a16="http://schemas.microsoft.com/office/drawing/2014/main" id="{96993FC1-4D98-4EFC-BEAD-40D206233E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39" name="Group 603">
                <a:extLst>
                  <a:ext uri="{FF2B5EF4-FFF2-40B4-BE49-F238E27FC236}">
                    <a16:creationId xmlns:a16="http://schemas.microsoft.com/office/drawing/2014/main" id="{5B14335D-1EFB-47DB-81DB-FA6AE9F470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40" name="Line 604">
                  <a:extLst>
                    <a:ext uri="{FF2B5EF4-FFF2-40B4-BE49-F238E27FC236}">
                      <a16:creationId xmlns:a16="http://schemas.microsoft.com/office/drawing/2014/main" id="{C0701E36-162D-4D7B-885D-4F45239B218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41" name="Line 605">
                  <a:extLst>
                    <a:ext uri="{FF2B5EF4-FFF2-40B4-BE49-F238E27FC236}">
                      <a16:creationId xmlns:a16="http://schemas.microsoft.com/office/drawing/2014/main" id="{C144D717-76B8-404A-A170-72EF5A97F4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142" name="Freeform 606">
              <a:extLst>
                <a:ext uri="{FF2B5EF4-FFF2-40B4-BE49-F238E27FC236}">
                  <a16:creationId xmlns:a16="http://schemas.microsoft.com/office/drawing/2014/main" id="{79DE7CD3-ECC7-4D85-A78B-8D1DF4D0F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143" name="AutoShape 607">
              <a:extLst>
                <a:ext uri="{FF2B5EF4-FFF2-40B4-BE49-F238E27FC236}">
                  <a16:creationId xmlns:a16="http://schemas.microsoft.com/office/drawing/2014/main" id="{37624668-39CF-41DB-BE11-79FD0D4008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44" name="AutoShape 608">
              <a:extLst>
                <a:ext uri="{FF2B5EF4-FFF2-40B4-BE49-F238E27FC236}">
                  <a16:creationId xmlns:a16="http://schemas.microsoft.com/office/drawing/2014/main" id="{02BD7EAF-26D2-4644-8724-9F50618C62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145" name="Group 609">
              <a:extLst>
                <a:ext uri="{FF2B5EF4-FFF2-40B4-BE49-F238E27FC236}">
                  <a16:creationId xmlns:a16="http://schemas.microsoft.com/office/drawing/2014/main" id="{3C761A82-9501-4F4D-B7BC-36CE819A0F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66146" name="Group 610">
                <a:extLst>
                  <a:ext uri="{FF2B5EF4-FFF2-40B4-BE49-F238E27FC236}">
                    <a16:creationId xmlns:a16="http://schemas.microsoft.com/office/drawing/2014/main" id="{6CD3F642-D2AC-490A-A9F8-26143E7FF3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6147" name="Line 611">
                  <a:extLst>
                    <a:ext uri="{FF2B5EF4-FFF2-40B4-BE49-F238E27FC236}">
                      <a16:creationId xmlns:a16="http://schemas.microsoft.com/office/drawing/2014/main" id="{FE15BE69-8A64-4002-992E-8806E25F11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48" name="Line 612">
                  <a:extLst>
                    <a:ext uri="{FF2B5EF4-FFF2-40B4-BE49-F238E27FC236}">
                      <a16:creationId xmlns:a16="http://schemas.microsoft.com/office/drawing/2014/main" id="{B625A624-D3A6-44A7-9FFC-F99583A10A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49" name="Group 613">
                <a:extLst>
                  <a:ext uri="{FF2B5EF4-FFF2-40B4-BE49-F238E27FC236}">
                    <a16:creationId xmlns:a16="http://schemas.microsoft.com/office/drawing/2014/main" id="{28A9119E-0749-499E-9585-A2F8DF9E15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50" name="Line 614">
                  <a:extLst>
                    <a:ext uri="{FF2B5EF4-FFF2-40B4-BE49-F238E27FC236}">
                      <a16:creationId xmlns:a16="http://schemas.microsoft.com/office/drawing/2014/main" id="{2C37A4F4-D53F-43F1-971F-20EC8DD82E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51" name="Line 615">
                  <a:extLst>
                    <a:ext uri="{FF2B5EF4-FFF2-40B4-BE49-F238E27FC236}">
                      <a16:creationId xmlns:a16="http://schemas.microsoft.com/office/drawing/2014/main" id="{F5E20733-41FF-4F4F-8A75-63CB1F76E9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52" name="Group 616">
                <a:extLst>
                  <a:ext uri="{FF2B5EF4-FFF2-40B4-BE49-F238E27FC236}">
                    <a16:creationId xmlns:a16="http://schemas.microsoft.com/office/drawing/2014/main" id="{A50347C7-3037-48FD-8A3C-F58BD592A1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53" name="Line 617">
                  <a:extLst>
                    <a:ext uri="{FF2B5EF4-FFF2-40B4-BE49-F238E27FC236}">
                      <a16:creationId xmlns:a16="http://schemas.microsoft.com/office/drawing/2014/main" id="{48072AA5-8072-4B54-A787-84DC592EF5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54" name="Line 618">
                  <a:extLst>
                    <a:ext uri="{FF2B5EF4-FFF2-40B4-BE49-F238E27FC236}">
                      <a16:creationId xmlns:a16="http://schemas.microsoft.com/office/drawing/2014/main" id="{E2329260-D349-4FDA-AA31-3BB2B77E72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55" name="Group 619">
                <a:extLst>
                  <a:ext uri="{FF2B5EF4-FFF2-40B4-BE49-F238E27FC236}">
                    <a16:creationId xmlns:a16="http://schemas.microsoft.com/office/drawing/2014/main" id="{FEA2EC48-3F5F-41DE-A26A-1A9F1BE358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56" name="Line 620">
                  <a:extLst>
                    <a:ext uri="{FF2B5EF4-FFF2-40B4-BE49-F238E27FC236}">
                      <a16:creationId xmlns:a16="http://schemas.microsoft.com/office/drawing/2014/main" id="{55D6B2FC-0C30-4D21-93AD-B5D69BF571C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57" name="Line 621">
                  <a:extLst>
                    <a:ext uri="{FF2B5EF4-FFF2-40B4-BE49-F238E27FC236}">
                      <a16:creationId xmlns:a16="http://schemas.microsoft.com/office/drawing/2014/main" id="{10C83B35-EBB8-4162-BB39-9079D9A7BD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58" name="Group 622">
                <a:extLst>
                  <a:ext uri="{FF2B5EF4-FFF2-40B4-BE49-F238E27FC236}">
                    <a16:creationId xmlns:a16="http://schemas.microsoft.com/office/drawing/2014/main" id="{FC72753B-1BED-4F1C-A9FB-CC634F0458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59" name="Line 623">
                  <a:extLst>
                    <a:ext uri="{FF2B5EF4-FFF2-40B4-BE49-F238E27FC236}">
                      <a16:creationId xmlns:a16="http://schemas.microsoft.com/office/drawing/2014/main" id="{7A0BE2DE-E382-4D19-8657-09667BFA2C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60" name="Line 624">
                  <a:extLst>
                    <a:ext uri="{FF2B5EF4-FFF2-40B4-BE49-F238E27FC236}">
                      <a16:creationId xmlns:a16="http://schemas.microsoft.com/office/drawing/2014/main" id="{534A3ADC-D92C-4DAE-989E-2AD1714367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61" name="Group 625">
                <a:extLst>
                  <a:ext uri="{FF2B5EF4-FFF2-40B4-BE49-F238E27FC236}">
                    <a16:creationId xmlns:a16="http://schemas.microsoft.com/office/drawing/2014/main" id="{4C2D01DD-FA71-4F12-B2C7-26FB55F437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62" name="Line 626">
                  <a:extLst>
                    <a:ext uri="{FF2B5EF4-FFF2-40B4-BE49-F238E27FC236}">
                      <a16:creationId xmlns:a16="http://schemas.microsoft.com/office/drawing/2014/main" id="{802176D9-85E5-4D31-960E-7C205E08CD9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63" name="Line 627">
                  <a:extLst>
                    <a:ext uri="{FF2B5EF4-FFF2-40B4-BE49-F238E27FC236}">
                      <a16:creationId xmlns:a16="http://schemas.microsoft.com/office/drawing/2014/main" id="{3C1774B9-AF68-4256-AB81-461962E9AD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164" name="Oval 628">
              <a:extLst>
                <a:ext uri="{FF2B5EF4-FFF2-40B4-BE49-F238E27FC236}">
                  <a16:creationId xmlns:a16="http://schemas.microsoft.com/office/drawing/2014/main" id="{63C6F907-DD9C-44B4-9136-18655F88C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65" name="Oval 629">
              <a:extLst>
                <a:ext uri="{FF2B5EF4-FFF2-40B4-BE49-F238E27FC236}">
                  <a16:creationId xmlns:a16="http://schemas.microsoft.com/office/drawing/2014/main" id="{752A74BF-E945-4813-BFD6-B6F48C19F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166" name="Group 630">
              <a:extLst>
                <a:ext uri="{FF2B5EF4-FFF2-40B4-BE49-F238E27FC236}">
                  <a16:creationId xmlns:a16="http://schemas.microsoft.com/office/drawing/2014/main" id="{73D17BCD-1E0E-4E06-9269-82B9467458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66167" name="Group 631">
                <a:extLst>
                  <a:ext uri="{FF2B5EF4-FFF2-40B4-BE49-F238E27FC236}">
                    <a16:creationId xmlns:a16="http://schemas.microsoft.com/office/drawing/2014/main" id="{D7CE1C6F-5683-4D60-8F1E-16405E98C2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6168" name="Line 632">
                  <a:extLst>
                    <a:ext uri="{FF2B5EF4-FFF2-40B4-BE49-F238E27FC236}">
                      <a16:creationId xmlns:a16="http://schemas.microsoft.com/office/drawing/2014/main" id="{A2CFF5CF-0DB8-4AC6-81F6-1A2B3DCD09B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69" name="Line 633">
                  <a:extLst>
                    <a:ext uri="{FF2B5EF4-FFF2-40B4-BE49-F238E27FC236}">
                      <a16:creationId xmlns:a16="http://schemas.microsoft.com/office/drawing/2014/main" id="{E47D9558-89DB-4119-9A39-15DCDA6FAA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70" name="Group 634">
                <a:extLst>
                  <a:ext uri="{FF2B5EF4-FFF2-40B4-BE49-F238E27FC236}">
                    <a16:creationId xmlns:a16="http://schemas.microsoft.com/office/drawing/2014/main" id="{ACF2DCCE-71BF-4A6A-A8F5-3CDB284D87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71" name="Line 635">
                  <a:extLst>
                    <a:ext uri="{FF2B5EF4-FFF2-40B4-BE49-F238E27FC236}">
                      <a16:creationId xmlns:a16="http://schemas.microsoft.com/office/drawing/2014/main" id="{E2415810-4031-423B-A742-838CDF4A500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72" name="Line 636">
                  <a:extLst>
                    <a:ext uri="{FF2B5EF4-FFF2-40B4-BE49-F238E27FC236}">
                      <a16:creationId xmlns:a16="http://schemas.microsoft.com/office/drawing/2014/main" id="{AA488BF7-CE3C-41A1-BD7A-CBA3487746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73" name="Group 637">
                <a:extLst>
                  <a:ext uri="{FF2B5EF4-FFF2-40B4-BE49-F238E27FC236}">
                    <a16:creationId xmlns:a16="http://schemas.microsoft.com/office/drawing/2014/main" id="{358B7FD8-700B-418F-84C2-A3ACA5F3F5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74" name="Line 638">
                  <a:extLst>
                    <a:ext uri="{FF2B5EF4-FFF2-40B4-BE49-F238E27FC236}">
                      <a16:creationId xmlns:a16="http://schemas.microsoft.com/office/drawing/2014/main" id="{127B736F-A3F1-4649-8D24-ACC7358FAF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75" name="Line 639">
                  <a:extLst>
                    <a:ext uri="{FF2B5EF4-FFF2-40B4-BE49-F238E27FC236}">
                      <a16:creationId xmlns:a16="http://schemas.microsoft.com/office/drawing/2014/main" id="{0EF059D2-BC4A-42F1-A9A1-C4EBF4BD5A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76" name="Group 640">
                <a:extLst>
                  <a:ext uri="{FF2B5EF4-FFF2-40B4-BE49-F238E27FC236}">
                    <a16:creationId xmlns:a16="http://schemas.microsoft.com/office/drawing/2014/main" id="{52BAB058-2300-45E7-A37F-4AFB71EE39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77" name="Line 641">
                  <a:extLst>
                    <a:ext uri="{FF2B5EF4-FFF2-40B4-BE49-F238E27FC236}">
                      <a16:creationId xmlns:a16="http://schemas.microsoft.com/office/drawing/2014/main" id="{B4A64CEB-635B-4FC5-9494-F1BF09DAC1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78" name="Line 642">
                  <a:extLst>
                    <a:ext uri="{FF2B5EF4-FFF2-40B4-BE49-F238E27FC236}">
                      <a16:creationId xmlns:a16="http://schemas.microsoft.com/office/drawing/2014/main" id="{5FE1537D-24AF-45B3-8BDD-96A6E3E5C40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79" name="Group 643">
                <a:extLst>
                  <a:ext uri="{FF2B5EF4-FFF2-40B4-BE49-F238E27FC236}">
                    <a16:creationId xmlns:a16="http://schemas.microsoft.com/office/drawing/2014/main" id="{70EB8262-74CF-458D-8B5D-55B2EB5AB2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80" name="Line 644">
                  <a:extLst>
                    <a:ext uri="{FF2B5EF4-FFF2-40B4-BE49-F238E27FC236}">
                      <a16:creationId xmlns:a16="http://schemas.microsoft.com/office/drawing/2014/main" id="{58C4B1C8-85F4-4BC2-AB99-2E64AB3AB9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81" name="Line 645">
                  <a:extLst>
                    <a:ext uri="{FF2B5EF4-FFF2-40B4-BE49-F238E27FC236}">
                      <a16:creationId xmlns:a16="http://schemas.microsoft.com/office/drawing/2014/main" id="{FD90D0E8-5BA0-493E-B79E-3422F3B961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182" name="Group 646">
                <a:extLst>
                  <a:ext uri="{FF2B5EF4-FFF2-40B4-BE49-F238E27FC236}">
                    <a16:creationId xmlns:a16="http://schemas.microsoft.com/office/drawing/2014/main" id="{B5AA6895-9744-4737-BA06-4F7EB3961B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183" name="Line 647">
                  <a:extLst>
                    <a:ext uri="{FF2B5EF4-FFF2-40B4-BE49-F238E27FC236}">
                      <a16:creationId xmlns:a16="http://schemas.microsoft.com/office/drawing/2014/main" id="{8C1DCF5B-E895-4C1D-9774-7D983D88ED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184" name="Line 648">
                  <a:extLst>
                    <a:ext uri="{FF2B5EF4-FFF2-40B4-BE49-F238E27FC236}">
                      <a16:creationId xmlns:a16="http://schemas.microsoft.com/office/drawing/2014/main" id="{2C1691DB-8008-4554-A7A2-CF018C65AD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185" name="AutoShape 649">
              <a:extLst>
                <a:ext uri="{FF2B5EF4-FFF2-40B4-BE49-F238E27FC236}">
                  <a16:creationId xmlns:a16="http://schemas.microsoft.com/office/drawing/2014/main" id="{88838102-DFE6-418C-B590-ED54B779F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6" name="AutoShape 650">
              <a:extLst>
                <a:ext uri="{FF2B5EF4-FFF2-40B4-BE49-F238E27FC236}">
                  <a16:creationId xmlns:a16="http://schemas.microsoft.com/office/drawing/2014/main" id="{81A63152-0B92-4C51-8CBC-98E1098C8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7" name="AutoShape 651">
              <a:extLst>
                <a:ext uri="{FF2B5EF4-FFF2-40B4-BE49-F238E27FC236}">
                  <a16:creationId xmlns:a16="http://schemas.microsoft.com/office/drawing/2014/main" id="{62306B52-7445-4E6F-9015-15599F4DE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8" name="AutoShape 652">
              <a:extLst>
                <a:ext uri="{FF2B5EF4-FFF2-40B4-BE49-F238E27FC236}">
                  <a16:creationId xmlns:a16="http://schemas.microsoft.com/office/drawing/2014/main" id="{082D6153-E5F3-4AE6-89C0-675BB05B9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9" name="AutoShape 653">
              <a:extLst>
                <a:ext uri="{FF2B5EF4-FFF2-40B4-BE49-F238E27FC236}">
                  <a16:creationId xmlns:a16="http://schemas.microsoft.com/office/drawing/2014/main" id="{5A51F8F4-269C-40C5-907A-93699EE01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0" name="AutoShape 654">
              <a:extLst>
                <a:ext uri="{FF2B5EF4-FFF2-40B4-BE49-F238E27FC236}">
                  <a16:creationId xmlns:a16="http://schemas.microsoft.com/office/drawing/2014/main" id="{AD2F0635-13AC-47A0-A6F8-3FB2B21B5D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191" name="Group 655">
              <a:extLst>
                <a:ext uri="{FF2B5EF4-FFF2-40B4-BE49-F238E27FC236}">
                  <a16:creationId xmlns:a16="http://schemas.microsoft.com/office/drawing/2014/main" id="{93CDA91D-9FE0-43C8-8D86-3F7B9C09F3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66192" name="AutoShape 656">
                <a:extLst>
                  <a:ext uri="{FF2B5EF4-FFF2-40B4-BE49-F238E27FC236}">
                    <a16:creationId xmlns:a16="http://schemas.microsoft.com/office/drawing/2014/main" id="{9E7E17E5-54BF-4857-887B-43E0003AA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93" name="AutoShape 657">
                <a:extLst>
                  <a:ext uri="{FF2B5EF4-FFF2-40B4-BE49-F238E27FC236}">
                    <a16:creationId xmlns:a16="http://schemas.microsoft.com/office/drawing/2014/main" id="{403B639B-3478-4361-BD22-12A56C818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94" name="AutoShape 658">
                <a:extLst>
                  <a:ext uri="{FF2B5EF4-FFF2-40B4-BE49-F238E27FC236}">
                    <a16:creationId xmlns:a16="http://schemas.microsoft.com/office/drawing/2014/main" id="{4F4F1636-6E0D-42D8-B46B-38064D7B2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95" name="AutoShape 659">
                <a:extLst>
                  <a:ext uri="{FF2B5EF4-FFF2-40B4-BE49-F238E27FC236}">
                    <a16:creationId xmlns:a16="http://schemas.microsoft.com/office/drawing/2014/main" id="{43C288E0-8886-4D15-ADCA-BE9131597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96" name="AutoShape 660">
                <a:extLst>
                  <a:ext uri="{FF2B5EF4-FFF2-40B4-BE49-F238E27FC236}">
                    <a16:creationId xmlns:a16="http://schemas.microsoft.com/office/drawing/2014/main" id="{98CA37FA-50E0-4B20-9205-B435A5198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197" name="Oval 661">
              <a:extLst>
                <a:ext uri="{FF2B5EF4-FFF2-40B4-BE49-F238E27FC236}">
                  <a16:creationId xmlns:a16="http://schemas.microsoft.com/office/drawing/2014/main" id="{554A4DF3-D949-4886-85E5-86C7810A0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8" name="AutoShape 662">
              <a:extLst>
                <a:ext uri="{FF2B5EF4-FFF2-40B4-BE49-F238E27FC236}">
                  <a16:creationId xmlns:a16="http://schemas.microsoft.com/office/drawing/2014/main" id="{EDDFC2DC-0431-47BE-A718-1191E21BF4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9" name="AutoShape 663">
              <a:extLst>
                <a:ext uri="{FF2B5EF4-FFF2-40B4-BE49-F238E27FC236}">
                  <a16:creationId xmlns:a16="http://schemas.microsoft.com/office/drawing/2014/main" id="{428A3CEF-B7AD-4BED-82D5-4E9F706D53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0" name="AutoShape 664">
              <a:extLst>
                <a:ext uri="{FF2B5EF4-FFF2-40B4-BE49-F238E27FC236}">
                  <a16:creationId xmlns:a16="http://schemas.microsoft.com/office/drawing/2014/main" id="{60393334-5DB3-4193-A5E4-C52CE5936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1" name="AutoShape 665">
              <a:extLst>
                <a:ext uri="{FF2B5EF4-FFF2-40B4-BE49-F238E27FC236}">
                  <a16:creationId xmlns:a16="http://schemas.microsoft.com/office/drawing/2014/main" id="{AC6CA881-811D-46D0-A59C-24CF114A1A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2" name="Freeform 666">
              <a:extLst>
                <a:ext uri="{FF2B5EF4-FFF2-40B4-BE49-F238E27FC236}">
                  <a16:creationId xmlns:a16="http://schemas.microsoft.com/office/drawing/2014/main" id="{753E8BE5-AB62-4FB0-8294-DD530FFDB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03" name="Freeform 667">
              <a:extLst>
                <a:ext uri="{FF2B5EF4-FFF2-40B4-BE49-F238E27FC236}">
                  <a16:creationId xmlns:a16="http://schemas.microsoft.com/office/drawing/2014/main" id="{68CC38E4-C5B7-4011-AEAE-F96EC8E52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204" name="Group 668">
              <a:extLst>
                <a:ext uri="{FF2B5EF4-FFF2-40B4-BE49-F238E27FC236}">
                  <a16:creationId xmlns:a16="http://schemas.microsoft.com/office/drawing/2014/main" id="{48DAF91C-9A46-49D2-989F-D37E5E36FB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66205" name="AutoShape 669">
                <a:extLst>
                  <a:ext uri="{FF2B5EF4-FFF2-40B4-BE49-F238E27FC236}">
                    <a16:creationId xmlns:a16="http://schemas.microsoft.com/office/drawing/2014/main" id="{EE58BD2C-7502-45EC-93FF-4E9A12F15A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206" name="AutoShape 670">
                <a:extLst>
                  <a:ext uri="{FF2B5EF4-FFF2-40B4-BE49-F238E27FC236}">
                    <a16:creationId xmlns:a16="http://schemas.microsoft.com/office/drawing/2014/main" id="{CB661AC6-799A-4D7C-9ED4-39BD31DC2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207" name="AutoShape 671">
              <a:extLst>
                <a:ext uri="{FF2B5EF4-FFF2-40B4-BE49-F238E27FC236}">
                  <a16:creationId xmlns:a16="http://schemas.microsoft.com/office/drawing/2014/main" id="{F48491D2-5EC8-4AC0-A926-5888D8E8AE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8" name="AutoShape 672">
              <a:extLst>
                <a:ext uri="{FF2B5EF4-FFF2-40B4-BE49-F238E27FC236}">
                  <a16:creationId xmlns:a16="http://schemas.microsoft.com/office/drawing/2014/main" id="{D5926706-7195-4724-85B3-06D354FA0C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9" name="AutoShape 673">
              <a:extLst>
                <a:ext uri="{FF2B5EF4-FFF2-40B4-BE49-F238E27FC236}">
                  <a16:creationId xmlns:a16="http://schemas.microsoft.com/office/drawing/2014/main" id="{B9BA6950-4D9E-4480-9EB7-686D897A59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10" name="AutoShape 674">
              <a:extLst>
                <a:ext uri="{FF2B5EF4-FFF2-40B4-BE49-F238E27FC236}">
                  <a16:creationId xmlns:a16="http://schemas.microsoft.com/office/drawing/2014/main" id="{270FBC84-4313-49A9-8278-2766D8F1E6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1" name="AutoShape 675">
              <a:extLst>
                <a:ext uri="{FF2B5EF4-FFF2-40B4-BE49-F238E27FC236}">
                  <a16:creationId xmlns:a16="http://schemas.microsoft.com/office/drawing/2014/main" id="{E86C36C7-50BC-4FF1-B665-952E6705F1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12" name="AutoShape 676">
              <a:extLst>
                <a:ext uri="{FF2B5EF4-FFF2-40B4-BE49-F238E27FC236}">
                  <a16:creationId xmlns:a16="http://schemas.microsoft.com/office/drawing/2014/main" id="{1B7B9B77-18D6-4412-A847-2B4306B0DE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13" name="AutoShape 677" descr="縦線 (反転)">
              <a:extLst>
                <a:ext uri="{FF2B5EF4-FFF2-40B4-BE49-F238E27FC236}">
                  <a16:creationId xmlns:a16="http://schemas.microsoft.com/office/drawing/2014/main" id="{573BD801-47EB-40D1-AE46-D0268A149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4" name="AutoShape 678">
              <a:extLst>
                <a:ext uri="{FF2B5EF4-FFF2-40B4-BE49-F238E27FC236}">
                  <a16:creationId xmlns:a16="http://schemas.microsoft.com/office/drawing/2014/main" id="{47D21C0B-6FDE-40DC-9CBB-2AB9265F9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5" name="Oval 679">
              <a:extLst>
                <a:ext uri="{FF2B5EF4-FFF2-40B4-BE49-F238E27FC236}">
                  <a16:creationId xmlns:a16="http://schemas.microsoft.com/office/drawing/2014/main" id="{07EDA268-32F1-4E48-A33A-FF63717E7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6" name="Oval 680">
              <a:extLst>
                <a:ext uri="{FF2B5EF4-FFF2-40B4-BE49-F238E27FC236}">
                  <a16:creationId xmlns:a16="http://schemas.microsoft.com/office/drawing/2014/main" id="{B9B3DB3A-DD30-4721-AA73-ACA653735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7" name="Oval 681">
              <a:extLst>
                <a:ext uri="{FF2B5EF4-FFF2-40B4-BE49-F238E27FC236}">
                  <a16:creationId xmlns:a16="http://schemas.microsoft.com/office/drawing/2014/main" id="{B4C520E4-BCD0-47E2-BD87-88D214728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8" name="Oval 682">
              <a:extLst>
                <a:ext uri="{FF2B5EF4-FFF2-40B4-BE49-F238E27FC236}">
                  <a16:creationId xmlns:a16="http://schemas.microsoft.com/office/drawing/2014/main" id="{865F45B8-3F7B-4CB0-B604-26EB4B48A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9" name="AutoShape 683">
              <a:extLst>
                <a:ext uri="{FF2B5EF4-FFF2-40B4-BE49-F238E27FC236}">
                  <a16:creationId xmlns:a16="http://schemas.microsoft.com/office/drawing/2014/main" id="{0E253235-D767-48FA-99AA-DF7D2E133B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0" name="AutoShape 684">
              <a:extLst>
                <a:ext uri="{FF2B5EF4-FFF2-40B4-BE49-F238E27FC236}">
                  <a16:creationId xmlns:a16="http://schemas.microsoft.com/office/drawing/2014/main" id="{2FADB04B-5F02-42B8-A2D6-5547216E5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21" name="Oval 685">
              <a:extLst>
                <a:ext uri="{FF2B5EF4-FFF2-40B4-BE49-F238E27FC236}">
                  <a16:creationId xmlns:a16="http://schemas.microsoft.com/office/drawing/2014/main" id="{D151B00B-79EB-45E5-954F-5C51E893B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222" name="Group 686">
            <a:extLst>
              <a:ext uri="{FF2B5EF4-FFF2-40B4-BE49-F238E27FC236}">
                <a16:creationId xmlns:a16="http://schemas.microsoft.com/office/drawing/2014/main" id="{3881860C-78B8-4CF3-A0C3-C656BD1A7F76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125538"/>
            <a:ext cx="1585913" cy="1001712"/>
            <a:chOff x="569" y="1105"/>
            <a:chExt cx="2168" cy="1369"/>
          </a:xfrm>
        </p:grpSpPr>
        <p:sp>
          <p:nvSpPr>
            <p:cNvPr id="66223" name="Oval 687">
              <a:extLst>
                <a:ext uri="{FF2B5EF4-FFF2-40B4-BE49-F238E27FC236}">
                  <a16:creationId xmlns:a16="http://schemas.microsoft.com/office/drawing/2014/main" id="{D388FC35-9725-4D28-A4F7-DFCB9B97EA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828" y="1876"/>
              <a:ext cx="342" cy="34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4" name="Oval 688">
              <a:extLst>
                <a:ext uri="{FF2B5EF4-FFF2-40B4-BE49-F238E27FC236}">
                  <a16:creationId xmlns:a16="http://schemas.microsoft.com/office/drawing/2014/main" id="{8A9CDC1E-F60A-42AA-A6A4-5632DA5E86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2127" y="1876"/>
              <a:ext cx="342" cy="34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5" name="Freeform 689">
              <a:extLst>
                <a:ext uri="{FF2B5EF4-FFF2-40B4-BE49-F238E27FC236}">
                  <a16:creationId xmlns:a16="http://schemas.microsoft.com/office/drawing/2014/main" id="{2EAA4A7A-B9F3-46E5-BED6-1B8B29C8020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84" y="1105"/>
              <a:ext cx="129" cy="38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26" name="Oval 690">
              <a:extLst>
                <a:ext uri="{FF2B5EF4-FFF2-40B4-BE49-F238E27FC236}">
                  <a16:creationId xmlns:a16="http://schemas.microsoft.com/office/drawing/2014/main" id="{2575F750-7A79-437E-B4D3-3EC6243788B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20" y="1963"/>
              <a:ext cx="168" cy="16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7" name="Oval 691">
              <a:extLst>
                <a:ext uri="{FF2B5EF4-FFF2-40B4-BE49-F238E27FC236}">
                  <a16:creationId xmlns:a16="http://schemas.microsoft.com/office/drawing/2014/main" id="{9598E473-3F73-4548-B7EE-658F2C0C25B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46" y="1988"/>
              <a:ext cx="118" cy="11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8" name="AutoShape 692">
              <a:extLst>
                <a:ext uri="{FF2B5EF4-FFF2-40B4-BE49-F238E27FC236}">
                  <a16:creationId xmlns:a16="http://schemas.microsoft.com/office/drawing/2014/main" id="{1EC7F11D-C1B7-4F46-A482-A10F95BF8F2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97" y="1639"/>
              <a:ext cx="807" cy="807"/>
            </a:xfrm>
            <a:custGeom>
              <a:avLst/>
              <a:gdLst>
                <a:gd name="G0" fmla="+- 6985 0 0"/>
                <a:gd name="G1" fmla="+- 21600 0 6985"/>
                <a:gd name="G2" fmla="+- 21600 0 69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85" y="10800"/>
                  </a:moveTo>
                  <a:cubicBezTo>
                    <a:pt x="6985" y="12907"/>
                    <a:pt x="8693" y="14615"/>
                    <a:pt x="10800" y="14615"/>
                  </a:cubicBezTo>
                  <a:cubicBezTo>
                    <a:pt x="12907" y="14615"/>
                    <a:pt x="14615" y="12907"/>
                    <a:pt x="14615" y="10800"/>
                  </a:cubicBezTo>
                  <a:cubicBezTo>
                    <a:pt x="14615" y="8693"/>
                    <a:pt x="12907" y="6985"/>
                    <a:pt x="10800" y="6985"/>
                  </a:cubicBezTo>
                  <a:cubicBezTo>
                    <a:pt x="8693" y="6985"/>
                    <a:pt x="6985" y="8693"/>
                    <a:pt x="69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tint val="40000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9" name="AutoShape 693">
              <a:extLst>
                <a:ext uri="{FF2B5EF4-FFF2-40B4-BE49-F238E27FC236}">
                  <a16:creationId xmlns:a16="http://schemas.microsoft.com/office/drawing/2014/main" id="{23125FA6-F8A6-4C4B-BD8C-38E57455031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2" y="1639"/>
              <a:ext cx="807" cy="807"/>
            </a:xfrm>
            <a:custGeom>
              <a:avLst/>
              <a:gdLst>
                <a:gd name="G0" fmla="+- 6852 0 0"/>
                <a:gd name="G1" fmla="+- 21600 0 6852"/>
                <a:gd name="G2" fmla="+- 21600 0 685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852" y="10800"/>
                  </a:moveTo>
                  <a:cubicBezTo>
                    <a:pt x="6852" y="12980"/>
                    <a:pt x="8620" y="14748"/>
                    <a:pt x="10800" y="14748"/>
                  </a:cubicBezTo>
                  <a:cubicBezTo>
                    <a:pt x="12980" y="14748"/>
                    <a:pt x="14748" y="12980"/>
                    <a:pt x="14748" y="10800"/>
                  </a:cubicBezTo>
                  <a:cubicBezTo>
                    <a:pt x="14748" y="8620"/>
                    <a:pt x="12980" y="6852"/>
                    <a:pt x="10800" y="6852"/>
                  </a:cubicBezTo>
                  <a:cubicBezTo>
                    <a:pt x="8620" y="6852"/>
                    <a:pt x="6852" y="8620"/>
                    <a:pt x="685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5F5F5F">
                    <a:gamma/>
                    <a:tint val="40000"/>
                    <a:invGamma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30" name="AutoShape 694">
              <a:extLst>
                <a:ext uri="{FF2B5EF4-FFF2-40B4-BE49-F238E27FC236}">
                  <a16:creationId xmlns:a16="http://schemas.microsoft.com/office/drawing/2014/main" id="{C5D00A6B-1EF5-4C84-B324-550AD11B767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97" y="1639"/>
              <a:ext cx="807" cy="807"/>
            </a:xfrm>
            <a:custGeom>
              <a:avLst/>
              <a:gdLst>
                <a:gd name="G0" fmla="+- 1284 0 0"/>
                <a:gd name="G1" fmla="+- 21600 0 1284"/>
                <a:gd name="G2" fmla="+- 21600 0 128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84" y="10800"/>
                  </a:moveTo>
                  <a:cubicBezTo>
                    <a:pt x="1284" y="16056"/>
                    <a:pt x="5544" y="20316"/>
                    <a:pt x="10800" y="20316"/>
                  </a:cubicBezTo>
                  <a:cubicBezTo>
                    <a:pt x="16056" y="20316"/>
                    <a:pt x="20316" y="16056"/>
                    <a:pt x="20316" y="10800"/>
                  </a:cubicBezTo>
                  <a:cubicBezTo>
                    <a:pt x="20316" y="5544"/>
                    <a:pt x="16056" y="1284"/>
                    <a:pt x="10800" y="1284"/>
                  </a:cubicBezTo>
                  <a:cubicBezTo>
                    <a:pt x="5544" y="1284"/>
                    <a:pt x="1284" y="5544"/>
                    <a:pt x="128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31" name="AutoShape 695">
              <a:extLst>
                <a:ext uri="{FF2B5EF4-FFF2-40B4-BE49-F238E27FC236}">
                  <a16:creationId xmlns:a16="http://schemas.microsoft.com/office/drawing/2014/main" id="{4B2E10D1-1985-4ACE-BC9F-A851EFDE274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902" y="1639"/>
              <a:ext cx="807" cy="807"/>
            </a:xfrm>
            <a:custGeom>
              <a:avLst/>
              <a:gdLst>
                <a:gd name="G0" fmla="+- 1418 0 0"/>
                <a:gd name="G1" fmla="+- 21600 0 1418"/>
                <a:gd name="G2" fmla="+- 21600 0 141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18" y="10800"/>
                  </a:moveTo>
                  <a:cubicBezTo>
                    <a:pt x="1418" y="15982"/>
                    <a:pt x="5618" y="20182"/>
                    <a:pt x="10800" y="20182"/>
                  </a:cubicBezTo>
                  <a:cubicBezTo>
                    <a:pt x="15982" y="20182"/>
                    <a:pt x="20182" y="15982"/>
                    <a:pt x="20182" y="10800"/>
                  </a:cubicBezTo>
                  <a:cubicBezTo>
                    <a:pt x="20182" y="5618"/>
                    <a:pt x="15982" y="1418"/>
                    <a:pt x="10800" y="1418"/>
                  </a:cubicBezTo>
                  <a:cubicBezTo>
                    <a:pt x="5618" y="1418"/>
                    <a:pt x="1418" y="5618"/>
                    <a:pt x="1418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32" name="AutoShape 696">
              <a:extLst>
                <a:ext uri="{FF2B5EF4-FFF2-40B4-BE49-F238E27FC236}">
                  <a16:creationId xmlns:a16="http://schemas.microsoft.com/office/drawing/2014/main" id="{6859646A-2CC2-4E28-8774-A8C62C54A65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874" y="1611"/>
              <a:ext cx="863" cy="863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33" name="AutoShape 697">
              <a:extLst>
                <a:ext uri="{FF2B5EF4-FFF2-40B4-BE49-F238E27FC236}">
                  <a16:creationId xmlns:a16="http://schemas.microsoft.com/office/drawing/2014/main" id="{94A38262-0FA3-4A22-985F-5F2209C906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569" y="1611"/>
              <a:ext cx="863" cy="863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234" name="Group 698">
              <a:extLst>
                <a:ext uri="{FF2B5EF4-FFF2-40B4-BE49-F238E27FC236}">
                  <a16:creationId xmlns:a16="http://schemas.microsoft.com/office/drawing/2014/main" id="{C70BDCE7-3695-44B2-BDD4-4F18A4BD34E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128" y="1296"/>
              <a:ext cx="795" cy="817"/>
              <a:chOff x="1413" y="471"/>
              <a:chExt cx="1135" cy="1166"/>
            </a:xfrm>
          </p:grpSpPr>
          <p:sp>
            <p:nvSpPr>
              <p:cNvPr id="66235" name="AutoShape 699">
                <a:extLst>
                  <a:ext uri="{FF2B5EF4-FFF2-40B4-BE49-F238E27FC236}">
                    <a16:creationId xmlns:a16="http://schemas.microsoft.com/office/drawing/2014/main" id="{2E7BB439-49B7-449F-B51E-884780BDD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3366"/>
                  </a:gs>
                  <a:gs pos="100000">
                    <a:srgbClr val="0033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236" name="AutoShape 700">
                <a:extLst>
                  <a:ext uri="{FF2B5EF4-FFF2-40B4-BE49-F238E27FC236}">
                    <a16:creationId xmlns:a16="http://schemas.microsoft.com/office/drawing/2014/main" id="{EFBD5E21-FCF5-4AD4-BF26-B6CE39E20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3366"/>
                  </a:gs>
                  <a:gs pos="100000">
                    <a:srgbClr val="0033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237" name="AutoShape 701">
                <a:extLst>
                  <a:ext uri="{FF2B5EF4-FFF2-40B4-BE49-F238E27FC236}">
                    <a16:creationId xmlns:a16="http://schemas.microsoft.com/office/drawing/2014/main" id="{83F14FD5-72FD-44F1-9833-9BE0E1C240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003366"/>
                  </a:gs>
                  <a:gs pos="100000">
                    <a:srgbClr val="0033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238" name="AutoShape 702">
                <a:extLst>
                  <a:ext uri="{FF2B5EF4-FFF2-40B4-BE49-F238E27FC236}">
                    <a16:creationId xmlns:a16="http://schemas.microsoft.com/office/drawing/2014/main" id="{93E8C7D8-1888-4F09-BBBB-A763187AB0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3366"/>
                  </a:gs>
                  <a:gs pos="100000">
                    <a:srgbClr val="0033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239" name="AutoShape 703">
                <a:extLst>
                  <a:ext uri="{FF2B5EF4-FFF2-40B4-BE49-F238E27FC236}">
                    <a16:creationId xmlns:a16="http://schemas.microsoft.com/office/drawing/2014/main" id="{097D951A-6B2A-4F6E-A923-C02A483758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3366"/>
                  </a:gs>
                  <a:gs pos="100000">
                    <a:srgbClr val="00336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240" name="Oval 704">
              <a:extLst>
                <a:ext uri="{FF2B5EF4-FFF2-40B4-BE49-F238E27FC236}">
                  <a16:creationId xmlns:a16="http://schemas.microsoft.com/office/drawing/2014/main" id="{34B1FAB4-3406-431A-8870-9B7583D3263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4" y="2026"/>
              <a:ext cx="42" cy="4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41" name="Freeform 705">
              <a:extLst>
                <a:ext uri="{FF2B5EF4-FFF2-40B4-BE49-F238E27FC236}">
                  <a16:creationId xmlns:a16="http://schemas.microsoft.com/office/drawing/2014/main" id="{C4B2586C-ACDE-4026-A9C3-909CB5872A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88" y="1451"/>
              <a:ext cx="344" cy="145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42" name="AutoShape 706">
              <a:extLst>
                <a:ext uri="{FF2B5EF4-FFF2-40B4-BE49-F238E27FC236}">
                  <a16:creationId xmlns:a16="http://schemas.microsoft.com/office/drawing/2014/main" id="{618F1C84-5C31-4815-9A45-DF5578B50A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787806" flipH="1">
              <a:off x="1282" y="1246"/>
              <a:ext cx="205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43" name="AutoShape 707">
              <a:extLst>
                <a:ext uri="{FF2B5EF4-FFF2-40B4-BE49-F238E27FC236}">
                  <a16:creationId xmlns:a16="http://schemas.microsoft.com/office/drawing/2014/main" id="{7066AECB-0F9D-45DA-A3A0-6F06453F28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 flipH="1">
              <a:off x="1445" y="1267"/>
              <a:ext cx="114" cy="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44" name="AutoShape 708">
              <a:extLst>
                <a:ext uri="{FF2B5EF4-FFF2-40B4-BE49-F238E27FC236}">
                  <a16:creationId xmlns:a16="http://schemas.microsoft.com/office/drawing/2014/main" id="{51DC073A-81EC-492C-A093-A05FF0A7FA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365" y="1216"/>
              <a:ext cx="264" cy="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45" name="AutoShape 709">
              <a:extLst>
                <a:ext uri="{FF2B5EF4-FFF2-40B4-BE49-F238E27FC236}">
                  <a16:creationId xmlns:a16="http://schemas.microsoft.com/office/drawing/2014/main" id="{1B7B7AC6-4C88-42FA-B391-15BE3A445E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452" y="1235"/>
              <a:ext cx="174" cy="5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46" name="AutoShape 710">
              <a:extLst>
                <a:ext uri="{FF2B5EF4-FFF2-40B4-BE49-F238E27FC236}">
                  <a16:creationId xmlns:a16="http://schemas.microsoft.com/office/drawing/2014/main" id="{5C28F6CB-12ED-45AC-9874-BF81E703A5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422" y="1149"/>
              <a:ext cx="73" cy="4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47" name="AutoShape 711">
              <a:extLst>
                <a:ext uri="{FF2B5EF4-FFF2-40B4-BE49-F238E27FC236}">
                  <a16:creationId xmlns:a16="http://schemas.microsoft.com/office/drawing/2014/main" id="{EFB321BB-40DC-4CB8-949D-BEC3EA10AED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67" y="1942"/>
              <a:ext cx="739" cy="20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48" name="Oval 712">
              <a:extLst>
                <a:ext uri="{FF2B5EF4-FFF2-40B4-BE49-F238E27FC236}">
                  <a16:creationId xmlns:a16="http://schemas.microsoft.com/office/drawing/2014/main" id="{282723CE-1C6F-44D9-B588-5ED6FD9BEE5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238" y="1975"/>
              <a:ext cx="135" cy="13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49" name="Oval 713">
              <a:extLst>
                <a:ext uri="{FF2B5EF4-FFF2-40B4-BE49-F238E27FC236}">
                  <a16:creationId xmlns:a16="http://schemas.microsoft.com/office/drawing/2014/main" id="{FF6886CE-DD5B-4D49-83E3-55602FA54E0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01" y="1975"/>
              <a:ext cx="134" cy="13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50" name="Oval 714">
              <a:extLst>
                <a:ext uri="{FF2B5EF4-FFF2-40B4-BE49-F238E27FC236}">
                  <a16:creationId xmlns:a16="http://schemas.microsoft.com/office/drawing/2014/main" id="{4B6FF60A-258A-404D-83D7-2DFE5534398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17" y="1992"/>
              <a:ext cx="101" cy="101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51" name="Oval 715">
              <a:extLst>
                <a:ext uri="{FF2B5EF4-FFF2-40B4-BE49-F238E27FC236}">
                  <a16:creationId xmlns:a16="http://schemas.microsoft.com/office/drawing/2014/main" id="{3081CDB9-61A3-4842-9610-1E657201E8A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747" y="2017"/>
              <a:ext cx="45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52" name="AutoShape 716">
              <a:extLst>
                <a:ext uri="{FF2B5EF4-FFF2-40B4-BE49-F238E27FC236}">
                  <a16:creationId xmlns:a16="http://schemas.microsoft.com/office/drawing/2014/main" id="{E3205EA6-EA2E-4C51-988F-8E528B6C2F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7100000" flipH="1">
              <a:off x="1619" y="2139"/>
              <a:ext cx="239" cy="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53" name="AutoShape 717">
              <a:extLst>
                <a:ext uri="{FF2B5EF4-FFF2-40B4-BE49-F238E27FC236}">
                  <a16:creationId xmlns:a16="http://schemas.microsoft.com/office/drawing/2014/main" id="{68CC18ED-2258-44D5-B85A-A1E4385A385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60" y="2232"/>
              <a:ext cx="99" cy="4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54" name="Oval 718">
              <a:extLst>
                <a:ext uri="{FF2B5EF4-FFF2-40B4-BE49-F238E27FC236}">
                  <a16:creationId xmlns:a16="http://schemas.microsoft.com/office/drawing/2014/main" id="{B7E39A14-6A76-4BF3-A851-9D74E829659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695" y="2237"/>
              <a:ext cx="32" cy="3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255" name="Group 719">
            <a:extLst>
              <a:ext uri="{FF2B5EF4-FFF2-40B4-BE49-F238E27FC236}">
                <a16:creationId xmlns:a16="http://schemas.microsoft.com/office/drawing/2014/main" id="{8D8E6E62-F36C-4194-9CF2-6F6829D1C08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7338" y="2997200"/>
            <a:ext cx="1619250" cy="1017588"/>
            <a:chOff x="455" y="2302"/>
            <a:chExt cx="1417" cy="890"/>
          </a:xfrm>
        </p:grpSpPr>
        <p:grpSp>
          <p:nvGrpSpPr>
            <p:cNvPr id="66256" name="Group 720">
              <a:extLst>
                <a:ext uri="{FF2B5EF4-FFF2-40B4-BE49-F238E27FC236}">
                  <a16:creationId xmlns:a16="http://schemas.microsoft.com/office/drawing/2014/main" id="{67002E76-2CCF-4268-BC00-32587885981C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1351" y="2666"/>
              <a:ext cx="495" cy="495"/>
              <a:chOff x="3575" y="1632"/>
              <a:chExt cx="1105" cy="1104"/>
            </a:xfrm>
          </p:grpSpPr>
          <p:grpSp>
            <p:nvGrpSpPr>
              <p:cNvPr id="66257" name="Group 721">
                <a:extLst>
                  <a:ext uri="{FF2B5EF4-FFF2-40B4-BE49-F238E27FC236}">
                    <a16:creationId xmlns:a16="http://schemas.microsoft.com/office/drawing/2014/main" id="{43423373-2363-4BD1-8A32-AAA72CF929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6258" name="Line 722">
                  <a:extLst>
                    <a:ext uri="{FF2B5EF4-FFF2-40B4-BE49-F238E27FC236}">
                      <a16:creationId xmlns:a16="http://schemas.microsoft.com/office/drawing/2014/main" id="{5895BF2F-7ECE-44C0-B755-3BC4BF3E58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59" name="Line 723">
                  <a:extLst>
                    <a:ext uri="{FF2B5EF4-FFF2-40B4-BE49-F238E27FC236}">
                      <a16:creationId xmlns:a16="http://schemas.microsoft.com/office/drawing/2014/main" id="{B93606A6-C7AC-4102-A17E-36B225F905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60" name="Group 724">
                <a:extLst>
                  <a:ext uri="{FF2B5EF4-FFF2-40B4-BE49-F238E27FC236}">
                    <a16:creationId xmlns:a16="http://schemas.microsoft.com/office/drawing/2014/main" id="{AF856665-F526-4D3E-97BC-1CAF803733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261" name="Line 725">
                  <a:extLst>
                    <a:ext uri="{FF2B5EF4-FFF2-40B4-BE49-F238E27FC236}">
                      <a16:creationId xmlns:a16="http://schemas.microsoft.com/office/drawing/2014/main" id="{CB19EA9A-09A6-4FB6-AFB9-D0658BF32E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62" name="Line 726">
                  <a:extLst>
                    <a:ext uri="{FF2B5EF4-FFF2-40B4-BE49-F238E27FC236}">
                      <a16:creationId xmlns:a16="http://schemas.microsoft.com/office/drawing/2014/main" id="{F8F384DD-34DF-4489-8C9F-9F089068CC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63" name="Group 727">
                <a:extLst>
                  <a:ext uri="{FF2B5EF4-FFF2-40B4-BE49-F238E27FC236}">
                    <a16:creationId xmlns:a16="http://schemas.microsoft.com/office/drawing/2014/main" id="{AB9803F7-530F-4678-A285-31BB1D1A30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264" name="Line 728">
                  <a:extLst>
                    <a:ext uri="{FF2B5EF4-FFF2-40B4-BE49-F238E27FC236}">
                      <a16:creationId xmlns:a16="http://schemas.microsoft.com/office/drawing/2014/main" id="{F0F6523F-F3AF-41F0-807E-ADED6F0F5F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65" name="Line 729">
                  <a:extLst>
                    <a:ext uri="{FF2B5EF4-FFF2-40B4-BE49-F238E27FC236}">
                      <a16:creationId xmlns:a16="http://schemas.microsoft.com/office/drawing/2014/main" id="{6E8F13FB-8226-4BA7-97E7-592C9CBF918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66" name="Group 730">
                <a:extLst>
                  <a:ext uri="{FF2B5EF4-FFF2-40B4-BE49-F238E27FC236}">
                    <a16:creationId xmlns:a16="http://schemas.microsoft.com/office/drawing/2014/main" id="{66B1EFDB-A98C-40B3-9DB5-E39005EC73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267" name="Line 731">
                  <a:extLst>
                    <a:ext uri="{FF2B5EF4-FFF2-40B4-BE49-F238E27FC236}">
                      <a16:creationId xmlns:a16="http://schemas.microsoft.com/office/drawing/2014/main" id="{6880018A-097C-4097-851B-0077DD0EE7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68" name="Line 732">
                  <a:extLst>
                    <a:ext uri="{FF2B5EF4-FFF2-40B4-BE49-F238E27FC236}">
                      <a16:creationId xmlns:a16="http://schemas.microsoft.com/office/drawing/2014/main" id="{051CAB9E-4F2A-48E9-B868-1E9BE90FBD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69" name="Group 733">
                <a:extLst>
                  <a:ext uri="{FF2B5EF4-FFF2-40B4-BE49-F238E27FC236}">
                    <a16:creationId xmlns:a16="http://schemas.microsoft.com/office/drawing/2014/main" id="{624F64F0-4C7D-4CFA-ACB5-9C316A904F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270" name="Line 734">
                  <a:extLst>
                    <a:ext uri="{FF2B5EF4-FFF2-40B4-BE49-F238E27FC236}">
                      <a16:creationId xmlns:a16="http://schemas.microsoft.com/office/drawing/2014/main" id="{6EC372CF-7972-4F43-A9AF-A6FF2A0CE1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71" name="Line 735">
                  <a:extLst>
                    <a:ext uri="{FF2B5EF4-FFF2-40B4-BE49-F238E27FC236}">
                      <a16:creationId xmlns:a16="http://schemas.microsoft.com/office/drawing/2014/main" id="{B2456373-186D-4687-9369-54F373FAD0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72" name="Group 736">
                <a:extLst>
                  <a:ext uri="{FF2B5EF4-FFF2-40B4-BE49-F238E27FC236}">
                    <a16:creationId xmlns:a16="http://schemas.microsoft.com/office/drawing/2014/main" id="{6F9856BE-6A3C-479C-9029-F85DDD76A6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273" name="Line 737">
                  <a:extLst>
                    <a:ext uri="{FF2B5EF4-FFF2-40B4-BE49-F238E27FC236}">
                      <a16:creationId xmlns:a16="http://schemas.microsoft.com/office/drawing/2014/main" id="{1F945240-F387-4D72-AA9F-02E23EC23A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74" name="Line 738">
                  <a:extLst>
                    <a:ext uri="{FF2B5EF4-FFF2-40B4-BE49-F238E27FC236}">
                      <a16:creationId xmlns:a16="http://schemas.microsoft.com/office/drawing/2014/main" id="{0A13E179-1BE8-4EDD-8ABD-108AEEFD141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6275" name="Group 739">
              <a:extLst>
                <a:ext uri="{FF2B5EF4-FFF2-40B4-BE49-F238E27FC236}">
                  <a16:creationId xmlns:a16="http://schemas.microsoft.com/office/drawing/2014/main" id="{2FF2E556-FFEB-4A92-AACC-34DF0A56E1EC}"/>
                </a:ext>
              </a:extLst>
            </p:cNvPr>
            <p:cNvGrpSpPr>
              <a:grpSpLocks/>
            </p:cNvGrpSpPr>
            <p:nvPr/>
          </p:nvGrpSpPr>
          <p:grpSpPr bwMode="auto">
            <a:xfrm rot="417534">
              <a:off x="522" y="2666"/>
              <a:ext cx="495" cy="495"/>
              <a:chOff x="3575" y="1632"/>
              <a:chExt cx="1105" cy="1104"/>
            </a:xfrm>
          </p:grpSpPr>
          <p:grpSp>
            <p:nvGrpSpPr>
              <p:cNvPr id="66276" name="Group 740">
                <a:extLst>
                  <a:ext uri="{FF2B5EF4-FFF2-40B4-BE49-F238E27FC236}">
                    <a16:creationId xmlns:a16="http://schemas.microsoft.com/office/drawing/2014/main" id="{F49FE6F1-F6EF-4383-A8A1-EC73005463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6277" name="Line 741">
                  <a:extLst>
                    <a:ext uri="{FF2B5EF4-FFF2-40B4-BE49-F238E27FC236}">
                      <a16:creationId xmlns:a16="http://schemas.microsoft.com/office/drawing/2014/main" id="{4B54D126-D24B-43F8-BFFB-909BBBD1B8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78" name="Line 742">
                  <a:extLst>
                    <a:ext uri="{FF2B5EF4-FFF2-40B4-BE49-F238E27FC236}">
                      <a16:creationId xmlns:a16="http://schemas.microsoft.com/office/drawing/2014/main" id="{36AAECBA-026C-4657-8BF3-75871E35F44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79" name="Group 743">
                <a:extLst>
                  <a:ext uri="{FF2B5EF4-FFF2-40B4-BE49-F238E27FC236}">
                    <a16:creationId xmlns:a16="http://schemas.microsoft.com/office/drawing/2014/main" id="{A1CAF6D1-3ADE-4948-A479-6401A994D6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280" name="Line 744">
                  <a:extLst>
                    <a:ext uri="{FF2B5EF4-FFF2-40B4-BE49-F238E27FC236}">
                      <a16:creationId xmlns:a16="http://schemas.microsoft.com/office/drawing/2014/main" id="{62FFBF09-E845-47B1-A06F-45777DC8A5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81" name="Line 745">
                  <a:extLst>
                    <a:ext uri="{FF2B5EF4-FFF2-40B4-BE49-F238E27FC236}">
                      <a16:creationId xmlns:a16="http://schemas.microsoft.com/office/drawing/2014/main" id="{D6B3DC1D-E337-47D0-9FBE-029C5850FCE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82" name="Group 746">
                <a:extLst>
                  <a:ext uri="{FF2B5EF4-FFF2-40B4-BE49-F238E27FC236}">
                    <a16:creationId xmlns:a16="http://schemas.microsoft.com/office/drawing/2014/main" id="{D847E272-D25D-40DF-A6A5-12CE703B86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283" name="Line 747">
                  <a:extLst>
                    <a:ext uri="{FF2B5EF4-FFF2-40B4-BE49-F238E27FC236}">
                      <a16:creationId xmlns:a16="http://schemas.microsoft.com/office/drawing/2014/main" id="{782419D3-04F7-4025-9135-CC4DC1EC73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84" name="Line 748">
                  <a:extLst>
                    <a:ext uri="{FF2B5EF4-FFF2-40B4-BE49-F238E27FC236}">
                      <a16:creationId xmlns:a16="http://schemas.microsoft.com/office/drawing/2014/main" id="{E5C1820F-3DE4-4A3C-97C9-D068DC27ED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85" name="Group 749">
                <a:extLst>
                  <a:ext uri="{FF2B5EF4-FFF2-40B4-BE49-F238E27FC236}">
                    <a16:creationId xmlns:a16="http://schemas.microsoft.com/office/drawing/2014/main" id="{19E94505-4DF4-4920-BCD3-571D2FCEE0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286" name="Line 750">
                  <a:extLst>
                    <a:ext uri="{FF2B5EF4-FFF2-40B4-BE49-F238E27FC236}">
                      <a16:creationId xmlns:a16="http://schemas.microsoft.com/office/drawing/2014/main" id="{D099732A-0BA5-466A-BC3D-E00527B003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87" name="Line 751">
                  <a:extLst>
                    <a:ext uri="{FF2B5EF4-FFF2-40B4-BE49-F238E27FC236}">
                      <a16:creationId xmlns:a16="http://schemas.microsoft.com/office/drawing/2014/main" id="{008428BA-9487-470F-8366-896A51A2CE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88" name="Group 752">
                <a:extLst>
                  <a:ext uri="{FF2B5EF4-FFF2-40B4-BE49-F238E27FC236}">
                    <a16:creationId xmlns:a16="http://schemas.microsoft.com/office/drawing/2014/main" id="{8612DC68-0574-4231-B9A6-36AFAF6D9D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289" name="Line 753">
                  <a:extLst>
                    <a:ext uri="{FF2B5EF4-FFF2-40B4-BE49-F238E27FC236}">
                      <a16:creationId xmlns:a16="http://schemas.microsoft.com/office/drawing/2014/main" id="{EF78C083-94F3-4E9B-97CC-1E387A1DBF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90" name="Line 754">
                  <a:extLst>
                    <a:ext uri="{FF2B5EF4-FFF2-40B4-BE49-F238E27FC236}">
                      <a16:creationId xmlns:a16="http://schemas.microsoft.com/office/drawing/2014/main" id="{9FBF9F47-2C27-41B6-97DB-E89F01AE6B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91" name="Group 755">
                <a:extLst>
                  <a:ext uri="{FF2B5EF4-FFF2-40B4-BE49-F238E27FC236}">
                    <a16:creationId xmlns:a16="http://schemas.microsoft.com/office/drawing/2014/main" id="{44FF1CAA-0E79-4C1F-8CA5-F1B0289AF6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292" name="Line 756">
                  <a:extLst>
                    <a:ext uri="{FF2B5EF4-FFF2-40B4-BE49-F238E27FC236}">
                      <a16:creationId xmlns:a16="http://schemas.microsoft.com/office/drawing/2014/main" id="{E2059F75-2318-424E-8E3D-EA577559B8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293" name="Line 757">
                  <a:extLst>
                    <a:ext uri="{FF2B5EF4-FFF2-40B4-BE49-F238E27FC236}">
                      <a16:creationId xmlns:a16="http://schemas.microsoft.com/office/drawing/2014/main" id="{C3D756A4-9EA5-4B4F-953C-BFBD75A295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294" name="Freeform 758">
              <a:extLst>
                <a:ext uri="{FF2B5EF4-FFF2-40B4-BE49-F238E27FC236}">
                  <a16:creationId xmlns:a16="http://schemas.microsoft.com/office/drawing/2014/main" id="{363B25F1-1D98-4292-BAEB-709564937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2316"/>
              <a:ext cx="82" cy="248"/>
            </a:xfrm>
            <a:custGeom>
              <a:avLst/>
              <a:gdLst>
                <a:gd name="T0" fmla="*/ 14 w 184"/>
                <a:gd name="T1" fmla="*/ 156 h 553"/>
                <a:gd name="T2" fmla="*/ 14 w 184"/>
                <a:gd name="T3" fmla="*/ 43 h 553"/>
                <a:gd name="T4" fmla="*/ 99 w 184"/>
                <a:gd name="T5" fmla="*/ 14 h 553"/>
                <a:gd name="T6" fmla="*/ 156 w 184"/>
                <a:gd name="T7" fmla="*/ 128 h 553"/>
                <a:gd name="T8" fmla="*/ 127 w 184"/>
                <a:gd name="T9" fmla="*/ 298 h 553"/>
                <a:gd name="T10" fmla="*/ 184 w 184"/>
                <a:gd name="T1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553">
                  <a:moveTo>
                    <a:pt x="14" y="156"/>
                  </a:moveTo>
                  <a:cubicBezTo>
                    <a:pt x="7" y="111"/>
                    <a:pt x="0" y="67"/>
                    <a:pt x="14" y="43"/>
                  </a:cubicBezTo>
                  <a:cubicBezTo>
                    <a:pt x="28" y="19"/>
                    <a:pt x="75" y="0"/>
                    <a:pt x="99" y="14"/>
                  </a:cubicBezTo>
                  <a:cubicBezTo>
                    <a:pt x="123" y="28"/>
                    <a:pt x="151" y="81"/>
                    <a:pt x="156" y="128"/>
                  </a:cubicBezTo>
                  <a:cubicBezTo>
                    <a:pt x="161" y="175"/>
                    <a:pt x="122" y="227"/>
                    <a:pt x="127" y="298"/>
                  </a:cubicBezTo>
                  <a:cubicBezTo>
                    <a:pt x="132" y="369"/>
                    <a:pt x="158" y="461"/>
                    <a:pt x="184" y="55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95" name="AutoShape 759">
              <a:extLst>
                <a:ext uri="{FF2B5EF4-FFF2-40B4-BE49-F238E27FC236}">
                  <a16:creationId xmlns:a16="http://schemas.microsoft.com/office/drawing/2014/main" id="{056CFA2C-2B8C-4CC9-8517-FF2706DA44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68051">
              <a:off x="1461" y="2461"/>
              <a:ext cx="38" cy="1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96" name="AutoShape 760">
              <a:extLst>
                <a:ext uri="{FF2B5EF4-FFF2-40B4-BE49-F238E27FC236}">
                  <a16:creationId xmlns:a16="http://schemas.microsoft.com/office/drawing/2014/main" id="{29839B0E-BBC0-4471-9766-9BBFCCEEA6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882" y="2651"/>
              <a:ext cx="12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297" name="Group 761">
              <a:extLst>
                <a:ext uri="{FF2B5EF4-FFF2-40B4-BE49-F238E27FC236}">
                  <a16:creationId xmlns:a16="http://schemas.microsoft.com/office/drawing/2014/main" id="{B6438622-17DC-4429-8FEF-E3A2977A51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8" y="2666"/>
              <a:ext cx="495" cy="495"/>
              <a:chOff x="3575" y="1632"/>
              <a:chExt cx="1105" cy="1104"/>
            </a:xfrm>
          </p:grpSpPr>
          <p:grpSp>
            <p:nvGrpSpPr>
              <p:cNvPr id="66298" name="Group 762">
                <a:extLst>
                  <a:ext uri="{FF2B5EF4-FFF2-40B4-BE49-F238E27FC236}">
                    <a16:creationId xmlns:a16="http://schemas.microsoft.com/office/drawing/2014/main" id="{1B1C37E1-D00B-4060-B8A7-64370383D3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6299" name="Line 763">
                  <a:extLst>
                    <a:ext uri="{FF2B5EF4-FFF2-40B4-BE49-F238E27FC236}">
                      <a16:creationId xmlns:a16="http://schemas.microsoft.com/office/drawing/2014/main" id="{FB284592-16B8-4C15-B915-0015AB268C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00" name="Line 764">
                  <a:extLst>
                    <a:ext uri="{FF2B5EF4-FFF2-40B4-BE49-F238E27FC236}">
                      <a16:creationId xmlns:a16="http://schemas.microsoft.com/office/drawing/2014/main" id="{362CE0C6-0F6F-457B-8666-B5087EC2C38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01" name="Group 765">
                <a:extLst>
                  <a:ext uri="{FF2B5EF4-FFF2-40B4-BE49-F238E27FC236}">
                    <a16:creationId xmlns:a16="http://schemas.microsoft.com/office/drawing/2014/main" id="{00EE8FA7-7683-47A3-8AFA-45489E9D90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302" name="Line 766">
                  <a:extLst>
                    <a:ext uri="{FF2B5EF4-FFF2-40B4-BE49-F238E27FC236}">
                      <a16:creationId xmlns:a16="http://schemas.microsoft.com/office/drawing/2014/main" id="{270D74EF-FA11-47D0-B01F-6D282A5B86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03" name="Line 767">
                  <a:extLst>
                    <a:ext uri="{FF2B5EF4-FFF2-40B4-BE49-F238E27FC236}">
                      <a16:creationId xmlns:a16="http://schemas.microsoft.com/office/drawing/2014/main" id="{D6A1E347-2180-4504-AF5B-72F7BFFA82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04" name="Group 768">
                <a:extLst>
                  <a:ext uri="{FF2B5EF4-FFF2-40B4-BE49-F238E27FC236}">
                    <a16:creationId xmlns:a16="http://schemas.microsoft.com/office/drawing/2014/main" id="{696BC0A5-53D8-492A-838B-A48AD122D0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305" name="Line 769">
                  <a:extLst>
                    <a:ext uri="{FF2B5EF4-FFF2-40B4-BE49-F238E27FC236}">
                      <a16:creationId xmlns:a16="http://schemas.microsoft.com/office/drawing/2014/main" id="{BCF16B2C-A4DB-456C-A850-441A371831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06" name="Line 770">
                  <a:extLst>
                    <a:ext uri="{FF2B5EF4-FFF2-40B4-BE49-F238E27FC236}">
                      <a16:creationId xmlns:a16="http://schemas.microsoft.com/office/drawing/2014/main" id="{076338D8-6121-44A8-8C2D-BF4013BB0D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07" name="Group 771">
                <a:extLst>
                  <a:ext uri="{FF2B5EF4-FFF2-40B4-BE49-F238E27FC236}">
                    <a16:creationId xmlns:a16="http://schemas.microsoft.com/office/drawing/2014/main" id="{6DD8B687-7642-4B83-9E92-50CD0FBD5E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308" name="Line 772">
                  <a:extLst>
                    <a:ext uri="{FF2B5EF4-FFF2-40B4-BE49-F238E27FC236}">
                      <a16:creationId xmlns:a16="http://schemas.microsoft.com/office/drawing/2014/main" id="{BAD9F41D-7C81-4ACD-9B69-D828D24231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09" name="Line 773">
                  <a:extLst>
                    <a:ext uri="{FF2B5EF4-FFF2-40B4-BE49-F238E27FC236}">
                      <a16:creationId xmlns:a16="http://schemas.microsoft.com/office/drawing/2014/main" id="{821502ED-02FE-406A-B869-B7D486C15F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10" name="Group 774">
                <a:extLst>
                  <a:ext uri="{FF2B5EF4-FFF2-40B4-BE49-F238E27FC236}">
                    <a16:creationId xmlns:a16="http://schemas.microsoft.com/office/drawing/2014/main" id="{0BAF80AA-2D41-470D-8180-098144EE00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311" name="Line 775">
                  <a:extLst>
                    <a:ext uri="{FF2B5EF4-FFF2-40B4-BE49-F238E27FC236}">
                      <a16:creationId xmlns:a16="http://schemas.microsoft.com/office/drawing/2014/main" id="{17A7FC0D-F10A-4A2F-928F-32C50A90FEC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12" name="Line 776">
                  <a:extLst>
                    <a:ext uri="{FF2B5EF4-FFF2-40B4-BE49-F238E27FC236}">
                      <a16:creationId xmlns:a16="http://schemas.microsoft.com/office/drawing/2014/main" id="{DF64CF46-B076-430B-9064-199249E210F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13" name="Group 777">
                <a:extLst>
                  <a:ext uri="{FF2B5EF4-FFF2-40B4-BE49-F238E27FC236}">
                    <a16:creationId xmlns:a16="http://schemas.microsoft.com/office/drawing/2014/main" id="{8C3C2298-47E8-4805-9D3D-C6FDD8C897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314" name="Line 778">
                  <a:extLst>
                    <a:ext uri="{FF2B5EF4-FFF2-40B4-BE49-F238E27FC236}">
                      <a16:creationId xmlns:a16="http://schemas.microsoft.com/office/drawing/2014/main" id="{7E098BF0-F6D0-465E-8FC1-63598D162C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15" name="Line 779">
                  <a:extLst>
                    <a:ext uri="{FF2B5EF4-FFF2-40B4-BE49-F238E27FC236}">
                      <a16:creationId xmlns:a16="http://schemas.microsoft.com/office/drawing/2014/main" id="{33954568-2E02-4457-BA8E-302C131E71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316" name="Oval 780">
              <a:extLst>
                <a:ext uri="{FF2B5EF4-FFF2-40B4-BE49-F238E27FC236}">
                  <a16:creationId xmlns:a16="http://schemas.microsoft.com/office/drawing/2014/main" id="{F43D4210-CD21-4411-B56C-BCC7D73C0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5" y="2851"/>
              <a:ext cx="108" cy="108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17" name="Oval 781">
              <a:extLst>
                <a:ext uri="{FF2B5EF4-FFF2-40B4-BE49-F238E27FC236}">
                  <a16:creationId xmlns:a16="http://schemas.microsoft.com/office/drawing/2014/main" id="{E98E046F-8507-4CEA-B025-403AF026D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1" y="2868"/>
              <a:ext cx="76" cy="75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318" name="Group 782">
              <a:extLst>
                <a:ext uri="{FF2B5EF4-FFF2-40B4-BE49-F238E27FC236}">
                  <a16:creationId xmlns:a16="http://schemas.microsoft.com/office/drawing/2014/main" id="{2D111E67-337A-4BF1-A42E-71D1FA9932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" y="2669"/>
              <a:ext cx="495" cy="494"/>
              <a:chOff x="3575" y="1632"/>
              <a:chExt cx="1105" cy="1104"/>
            </a:xfrm>
          </p:grpSpPr>
          <p:grpSp>
            <p:nvGrpSpPr>
              <p:cNvPr id="66319" name="Group 783">
                <a:extLst>
                  <a:ext uri="{FF2B5EF4-FFF2-40B4-BE49-F238E27FC236}">
                    <a16:creationId xmlns:a16="http://schemas.microsoft.com/office/drawing/2014/main" id="{BF35BC7F-CAD6-4B04-AB9D-AB5A36D54F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75" y="1656"/>
                <a:ext cx="1104" cy="1056"/>
                <a:chOff x="3568" y="1680"/>
                <a:chExt cx="1104" cy="1056"/>
              </a:xfrm>
            </p:grpSpPr>
            <p:sp>
              <p:nvSpPr>
                <p:cNvPr id="66320" name="Line 784">
                  <a:extLst>
                    <a:ext uri="{FF2B5EF4-FFF2-40B4-BE49-F238E27FC236}">
                      <a16:creationId xmlns:a16="http://schemas.microsoft.com/office/drawing/2014/main" id="{63E768A6-F793-45E4-B95A-BA82405F0B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21" name="Line 785">
                  <a:extLst>
                    <a:ext uri="{FF2B5EF4-FFF2-40B4-BE49-F238E27FC236}">
                      <a16:creationId xmlns:a16="http://schemas.microsoft.com/office/drawing/2014/main" id="{48983502-AE4C-46DC-A65D-B9DBE7453F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22" name="Group 786">
                <a:extLst>
                  <a:ext uri="{FF2B5EF4-FFF2-40B4-BE49-F238E27FC236}">
                    <a16:creationId xmlns:a16="http://schemas.microsoft.com/office/drawing/2014/main" id="{B292B638-5988-4EB8-916B-A9A477AF02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323" name="Line 787">
                  <a:extLst>
                    <a:ext uri="{FF2B5EF4-FFF2-40B4-BE49-F238E27FC236}">
                      <a16:creationId xmlns:a16="http://schemas.microsoft.com/office/drawing/2014/main" id="{12B0EA20-615A-4030-AA9B-D0A3A3A100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24" name="Line 788">
                  <a:extLst>
                    <a:ext uri="{FF2B5EF4-FFF2-40B4-BE49-F238E27FC236}">
                      <a16:creationId xmlns:a16="http://schemas.microsoft.com/office/drawing/2014/main" id="{8404931E-8F57-4238-90A4-72AE9883B3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25" name="Group 789">
                <a:extLst>
                  <a:ext uri="{FF2B5EF4-FFF2-40B4-BE49-F238E27FC236}">
                    <a16:creationId xmlns:a16="http://schemas.microsoft.com/office/drawing/2014/main" id="{67FFFF91-CE06-4144-B80B-819565D99D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326" name="Line 790">
                  <a:extLst>
                    <a:ext uri="{FF2B5EF4-FFF2-40B4-BE49-F238E27FC236}">
                      <a16:creationId xmlns:a16="http://schemas.microsoft.com/office/drawing/2014/main" id="{77C7F49D-CEF1-4F5C-9FBB-F34AB18CBA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27" name="Line 791">
                  <a:extLst>
                    <a:ext uri="{FF2B5EF4-FFF2-40B4-BE49-F238E27FC236}">
                      <a16:creationId xmlns:a16="http://schemas.microsoft.com/office/drawing/2014/main" id="{30141BF4-A5B3-4D3A-BC6A-0FBBF56E41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28" name="Group 792">
                <a:extLst>
                  <a:ext uri="{FF2B5EF4-FFF2-40B4-BE49-F238E27FC236}">
                    <a16:creationId xmlns:a16="http://schemas.microsoft.com/office/drawing/2014/main" id="{9AAEA765-4150-4503-B0DD-87E4718981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329" name="Line 793">
                  <a:extLst>
                    <a:ext uri="{FF2B5EF4-FFF2-40B4-BE49-F238E27FC236}">
                      <a16:creationId xmlns:a16="http://schemas.microsoft.com/office/drawing/2014/main" id="{32D89A4E-20B7-42B4-8FA1-810DC95B8E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30" name="Line 794">
                  <a:extLst>
                    <a:ext uri="{FF2B5EF4-FFF2-40B4-BE49-F238E27FC236}">
                      <a16:creationId xmlns:a16="http://schemas.microsoft.com/office/drawing/2014/main" id="{E6881DC6-3348-4444-A13F-0BC3E06031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31" name="Group 795">
                <a:extLst>
                  <a:ext uri="{FF2B5EF4-FFF2-40B4-BE49-F238E27FC236}">
                    <a16:creationId xmlns:a16="http://schemas.microsoft.com/office/drawing/2014/main" id="{BF3E4DAC-3D02-44CD-A563-2333ABDE54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332" name="Line 796">
                  <a:extLst>
                    <a:ext uri="{FF2B5EF4-FFF2-40B4-BE49-F238E27FC236}">
                      <a16:creationId xmlns:a16="http://schemas.microsoft.com/office/drawing/2014/main" id="{13FF6880-F4AB-4C6D-A917-E1F8259A19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33" name="Line 797">
                  <a:extLst>
                    <a:ext uri="{FF2B5EF4-FFF2-40B4-BE49-F238E27FC236}">
                      <a16:creationId xmlns:a16="http://schemas.microsoft.com/office/drawing/2014/main" id="{8F68A223-85BF-4670-8C2E-972C28AE9E7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34" name="Group 798">
                <a:extLst>
                  <a:ext uri="{FF2B5EF4-FFF2-40B4-BE49-F238E27FC236}">
                    <a16:creationId xmlns:a16="http://schemas.microsoft.com/office/drawing/2014/main" id="{EF4F20B5-3ED1-456E-8819-B1ED8016DB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0000">
                <a:off x="3576" y="1656"/>
                <a:ext cx="1104" cy="1056"/>
                <a:chOff x="3568" y="1680"/>
                <a:chExt cx="1104" cy="1056"/>
              </a:xfrm>
            </p:grpSpPr>
            <p:sp>
              <p:nvSpPr>
                <p:cNvPr id="66335" name="Line 799">
                  <a:extLst>
                    <a:ext uri="{FF2B5EF4-FFF2-40B4-BE49-F238E27FC236}">
                      <a16:creationId xmlns:a16="http://schemas.microsoft.com/office/drawing/2014/main" id="{D46AC22F-49A3-4B47-84DA-A42952B564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0" y="1680"/>
                  <a:ext cx="0" cy="1056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336" name="Line 800">
                  <a:extLst>
                    <a:ext uri="{FF2B5EF4-FFF2-40B4-BE49-F238E27FC236}">
                      <a16:creationId xmlns:a16="http://schemas.microsoft.com/office/drawing/2014/main" id="{D69E39B5-F0D2-495C-B548-F3722E29D3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68" y="2208"/>
                  <a:ext cx="1104" cy="0"/>
                </a:xfrm>
                <a:prstGeom prst="line">
                  <a:avLst/>
                </a:prstGeom>
                <a:noFill/>
                <a:ln w="19050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337" name="AutoShape 801">
              <a:extLst>
                <a:ext uri="{FF2B5EF4-FFF2-40B4-BE49-F238E27FC236}">
                  <a16:creationId xmlns:a16="http://schemas.microsoft.com/office/drawing/2014/main" id="{0050BFA5-AB1E-4FFA-AEB1-F65F58E16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1125 0 0"/>
                <a:gd name="G1" fmla="+- 21600 0 1125"/>
                <a:gd name="G2" fmla="+- 21600 0 11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5" y="10800"/>
                  </a:moveTo>
                  <a:cubicBezTo>
                    <a:pt x="1125" y="16143"/>
                    <a:pt x="5457" y="20475"/>
                    <a:pt x="10800" y="20475"/>
                  </a:cubicBezTo>
                  <a:cubicBezTo>
                    <a:pt x="16143" y="20475"/>
                    <a:pt x="20475" y="16143"/>
                    <a:pt x="20475" y="10800"/>
                  </a:cubicBezTo>
                  <a:cubicBezTo>
                    <a:pt x="20475" y="5457"/>
                    <a:pt x="16143" y="1125"/>
                    <a:pt x="10800" y="1125"/>
                  </a:cubicBezTo>
                  <a:cubicBezTo>
                    <a:pt x="5457" y="1125"/>
                    <a:pt x="1125" y="5457"/>
                    <a:pt x="112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38" name="AutoShape 802">
              <a:extLst>
                <a:ext uri="{FF2B5EF4-FFF2-40B4-BE49-F238E27FC236}">
                  <a16:creationId xmlns:a16="http://schemas.microsoft.com/office/drawing/2014/main" id="{063E651D-B55B-4897-9885-987E7D3A7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1219 0 0"/>
                <a:gd name="G1" fmla="+- 21600 0 1219"/>
                <a:gd name="G2" fmla="+- 21600 0 121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219" y="10800"/>
                  </a:moveTo>
                  <a:cubicBezTo>
                    <a:pt x="1219" y="16091"/>
                    <a:pt x="5509" y="20381"/>
                    <a:pt x="10800" y="20381"/>
                  </a:cubicBezTo>
                  <a:cubicBezTo>
                    <a:pt x="16091" y="20381"/>
                    <a:pt x="20381" y="16091"/>
                    <a:pt x="20381" y="10800"/>
                  </a:cubicBezTo>
                  <a:cubicBezTo>
                    <a:pt x="20381" y="5509"/>
                    <a:pt x="16091" y="1219"/>
                    <a:pt x="10800" y="1219"/>
                  </a:cubicBezTo>
                  <a:cubicBezTo>
                    <a:pt x="5509" y="1219"/>
                    <a:pt x="1219" y="5509"/>
                    <a:pt x="121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39" name="AutoShape 803">
              <a:extLst>
                <a:ext uri="{FF2B5EF4-FFF2-40B4-BE49-F238E27FC236}">
                  <a16:creationId xmlns:a16="http://schemas.microsoft.com/office/drawing/2014/main" id="{61F66FAA-984C-4330-A993-2BBA35C3E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40" name="AutoShape 804">
              <a:extLst>
                <a:ext uri="{FF2B5EF4-FFF2-40B4-BE49-F238E27FC236}">
                  <a16:creationId xmlns:a16="http://schemas.microsoft.com/office/drawing/2014/main" id="{2BB8277A-9FB2-46E0-AD8E-F93544C4D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" y="2658"/>
              <a:ext cx="516" cy="516"/>
            </a:xfrm>
            <a:custGeom>
              <a:avLst/>
              <a:gdLst>
                <a:gd name="G0" fmla="+- 694 0 0"/>
                <a:gd name="G1" fmla="+- 21600 0 694"/>
                <a:gd name="G2" fmla="+- 21600 0 69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94" y="10800"/>
                  </a:moveTo>
                  <a:cubicBezTo>
                    <a:pt x="694" y="16381"/>
                    <a:pt x="5219" y="20906"/>
                    <a:pt x="10800" y="20906"/>
                  </a:cubicBezTo>
                  <a:cubicBezTo>
                    <a:pt x="16381" y="20906"/>
                    <a:pt x="20906" y="16381"/>
                    <a:pt x="20906" y="10800"/>
                  </a:cubicBezTo>
                  <a:cubicBezTo>
                    <a:pt x="20906" y="5219"/>
                    <a:pt x="16381" y="694"/>
                    <a:pt x="10800" y="694"/>
                  </a:cubicBezTo>
                  <a:cubicBezTo>
                    <a:pt x="5219" y="694"/>
                    <a:pt x="694" y="5219"/>
                    <a:pt x="69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41" name="AutoShape 805">
              <a:extLst>
                <a:ext uri="{FF2B5EF4-FFF2-40B4-BE49-F238E27FC236}">
                  <a16:creationId xmlns:a16="http://schemas.microsoft.com/office/drawing/2014/main" id="{4DFE8BBE-E552-414B-9BC9-C98A4671C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" y="2640"/>
              <a:ext cx="552" cy="552"/>
            </a:xfrm>
            <a:custGeom>
              <a:avLst/>
              <a:gdLst>
                <a:gd name="G0" fmla="+- 10438 0 0"/>
                <a:gd name="G1" fmla="+- 11537643 0 0"/>
                <a:gd name="G2" fmla="+- 0 0 11537643"/>
                <a:gd name="T0" fmla="*/ 0 256 1"/>
                <a:gd name="T1" fmla="*/ 180 256 1"/>
                <a:gd name="G3" fmla="+- 11537643 T0 T1"/>
                <a:gd name="T2" fmla="*/ 0 256 1"/>
                <a:gd name="T3" fmla="*/ 90 256 1"/>
                <a:gd name="G4" fmla="+- 11537643 T2 T3"/>
                <a:gd name="G5" fmla="*/ G4 2 1"/>
                <a:gd name="T4" fmla="*/ 90 256 1"/>
                <a:gd name="T5" fmla="*/ 0 256 1"/>
                <a:gd name="G6" fmla="+- 11537643 T4 T5"/>
                <a:gd name="G7" fmla="*/ G6 2 1"/>
                <a:gd name="G8" fmla="abs 1153764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438"/>
                <a:gd name="G18" fmla="*/ 10438 1 2"/>
                <a:gd name="G19" fmla="+- G18 5400 0"/>
                <a:gd name="G20" fmla="cos G19 11537643"/>
                <a:gd name="G21" fmla="sin G19 11537643"/>
                <a:gd name="G22" fmla="+- G20 10800 0"/>
                <a:gd name="G23" fmla="+- G21 10800 0"/>
                <a:gd name="G24" fmla="+- 10800 0 G20"/>
                <a:gd name="G25" fmla="+- 10438 10800 0"/>
                <a:gd name="G26" fmla="?: G9 G17 G25"/>
                <a:gd name="G27" fmla="?: G9 0 21600"/>
                <a:gd name="G28" fmla="cos 10800 11537643"/>
                <a:gd name="G29" fmla="sin 10800 11537643"/>
                <a:gd name="G30" fmla="sin 10438 11537643"/>
                <a:gd name="G31" fmla="+- G28 10800 0"/>
                <a:gd name="G32" fmla="+- G29 10800 0"/>
                <a:gd name="G33" fmla="+- G30 10800 0"/>
                <a:gd name="G34" fmla="?: G4 0 G31"/>
                <a:gd name="G35" fmla="?: 11537643 G34 0"/>
                <a:gd name="G36" fmla="?: G6 G35 G31"/>
                <a:gd name="G37" fmla="+- 21600 0 G36"/>
                <a:gd name="G38" fmla="?: G4 0 G33"/>
                <a:gd name="G39" fmla="?: 1153764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06 w 21600"/>
                <a:gd name="T15" fmla="*/ 11531 h 21600"/>
                <a:gd name="T16" fmla="*/ 10800 w 21600"/>
                <a:gd name="T17" fmla="*/ 362 h 21600"/>
                <a:gd name="T18" fmla="*/ 21394 w 21600"/>
                <a:gd name="T19" fmla="*/ 1153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6" y="11518"/>
                  </a:moveTo>
                  <a:cubicBezTo>
                    <a:pt x="370" y="11279"/>
                    <a:pt x="362" y="11039"/>
                    <a:pt x="362" y="10800"/>
                  </a:cubicBezTo>
                  <a:cubicBezTo>
                    <a:pt x="362" y="5035"/>
                    <a:pt x="5035" y="362"/>
                    <a:pt x="10800" y="362"/>
                  </a:cubicBezTo>
                  <a:cubicBezTo>
                    <a:pt x="16564" y="362"/>
                    <a:pt x="21238" y="5035"/>
                    <a:pt x="21238" y="10800"/>
                  </a:cubicBezTo>
                  <a:cubicBezTo>
                    <a:pt x="21238" y="11039"/>
                    <a:pt x="21229" y="11279"/>
                    <a:pt x="21213" y="11518"/>
                  </a:cubicBezTo>
                  <a:lnTo>
                    <a:pt x="21574" y="11543"/>
                  </a:lnTo>
                  <a:cubicBezTo>
                    <a:pt x="21591" y="11296"/>
                    <a:pt x="21600" y="11048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1048"/>
                    <a:pt x="8" y="11296"/>
                    <a:pt x="25" y="11543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42" name="AutoShape 806">
              <a:extLst>
                <a:ext uri="{FF2B5EF4-FFF2-40B4-BE49-F238E27FC236}">
                  <a16:creationId xmlns:a16="http://schemas.microsoft.com/office/drawing/2014/main" id="{1A55F6A5-AAF0-4ADA-896D-4849304F5A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320" y="2640"/>
              <a:ext cx="552" cy="552"/>
            </a:xfrm>
            <a:custGeom>
              <a:avLst/>
              <a:gdLst>
                <a:gd name="G0" fmla="+- 10541 0 0"/>
                <a:gd name="G1" fmla="+- -10661547 0 0"/>
                <a:gd name="G2" fmla="+- 0 0 -10661547"/>
                <a:gd name="T0" fmla="*/ 0 256 1"/>
                <a:gd name="T1" fmla="*/ 180 256 1"/>
                <a:gd name="G3" fmla="+- -10661547 T0 T1"/>
                <a:gd name="T2" fmla="*/ 0 256 1"/>
                <a:gd name="T3" fmla="*/ 90 256 1"/>
                <a:gd name="G4" fmla="+- -10661547 T2 T3"/>
                <a:gd name="G5" fmla="*/ G4 2 1"/>
                <a:gd name="T4" fmla="*/ 90 256 1"/>
                <a:gd name="T5" fmla="*/ 0 256 1"/>
                <a:gd name="G6" fmla="+- -10661547 T4 T5"/>
                <a:gd name="G7" fmla="*/ G6 2 1"/>
                <a:gd name="G8" fmla="abs -1066154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541"/>
                <a:gd name="G18" fmla="*/ 10541 1 2"/>
                <a:gd name="G19" fmla="+- G18 5400 0"/>
                <a:gd name="G20" fmla="cos G19 -10661547"/>
                <a:gd name="G21" fmla="sin G19 -10661547"/>
                <a:gd name="G22" fmla="+- G20 10800 0"/>
                <a:gd name="G23" fmla="+- G21 10800 0"/>
                <a:gd name="G24" fmla="+- 10800 0 G20"/>
                <a:gd name="G25" fmla="+- 10541 10800 0"/>
                <a:gd name="G26" fmla="?: G9 G17 G25"/>
                <a:gd name="G27" fmla="?: G9 0 21600"/>
                <a:gd name="G28" fmla="cos 10800 -10661547"/>
                <a:gd name="G29" fmla="sin 10800 -10661547"/>
                <a:gd name="G30" fmla="sin 10541 -10661547"/>
                <a:gd name="G31" fmla="+- G28 10800 0"/>
                <a:gd name="G32" fmla="+- G29 10800 0"/>
                <a:gd name="G33" fmla="+- G30 10800 0"/>
                <a:gd name="G34" fmla="?: G4 0 G31"/>
                <a:gd name="G35" fmla="?: -10661547 G34 0"/>
                <a:gd name="G36" fmla="?: G6 G35 G31"/>
                <a:gd name="G37" fmla="+- 21600 0 G36"/>
                <a:gd name="G38" fmla="?: G4 0 G33"/>
                <a:gd name="G39" fmla="?: -1066154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12 w 21600"/>
                <a:gd name="T15" fmla="*/ 7623 h 21600"/>
                <a:gd name="T16" fmla="*/ 10800 w 21600"/>
                <a:gd name="T17" fmla="*/ 259 h 21600"/>
                <a:gd name="T18" fmla="*/ 20988 w 21600"/>
                <a:gd name="T19" fmla="*/ 76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6" y="7662"/>
                  </a:moveTo>
                  <a:cubicBezTo>
                    <a:pt x="2109" y="3258"/>
                    <a:pt x="6187" y="259"/>
                    <a:pt x="10800" y="259"/>
                  </a:cubicBezTo>
                  <a:cubicBezTo>
                    <a:pt x="15412" y="259"/>
                    <a:pt x="19490" y="3258"/>
                    <a:pt x="20863" y="7662"/>
                  </a:cubicBezTo>
                  <a:lnTo>
                    <a:pt x="21110" y="7585"/>
                  </a:lnTo>
                  <a:cubicBezTo>
                    <a:pt x="19703" y="3073"/>
                    <a:pt x="15526" y="0"/>
                    <a:pt x="10799" y="0"/>
                  </a:cubicBezTo>
                  <a:cubicBezTo>
                    <a:pt x="6073" y="0"/>
                    <a:pt x="1896" y="3073"/>
                    <a:pt x="489" y="758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343" name="Group 807">
              <a:extLst>
                <a:ext uri="{FF2B5EF4-FFF2-40B4-BE49-F238E27FC236}">
                  <a16:creationId xmlns:a16="http://schemas.microsoft.com/office/drawing/2014/main" id="{D92A3037-FD2F-4648-8515-A58627AD46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1" y="2425"/>
              <a:ext cx="509" cy="522"/>
              <a:chOff x="1413" y="471"/>
              <a:chExt cx="1135" cy="1166"/>
            </a:xfrm>
          </p:grpSpPr>
          <p:sp>
            <p:nvSpPr>
              <p:cNvPr id="66344" name="AutoShape 808">
                <a:extLst>
                  <a:ext uri="{FF2B5EF4-FFF2-40B4-BE49-F238E27FC236}">
                    <a16:creationId xmlns:a16="http://schemas.microsoft.com/office/drawing/2014/main" id="{51AF1CCF-7CC8-46AE-80B2-5B9C2DF98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3" y="1236"/>
                <a:ext cx="433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45" name="AutoShape 809">
                <a:extLst>
                  <a:ext uri="{FF2B5EF4-FFF2-40B4-BE49-F238E27FC236}">
                    <a16:creationId xmlns:a16="http://schemas.microsoft.com/office/drawing/2014/main" id="{2146231B-FF41-4405-99DD-F5E3612A9B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4863">
                <a:off x="1525" y="1137"/>
                <a:ext cx="957" cy="2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46" name="AutoShape 810">
                <a:extLst>
                  <a:ext uri="{FF2B5EF4-FFF2-40B4-BE49-F238E27FC236}">
                    <a16:creationId xmlns:a16="http://schemas.microsoft.com/office/drawing/2014/main" id="{71C20933-A033-4A66-96C9-149E0DE27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13" y="780"/>
                <a:ext cx="57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47" name="AutoShape 811">
                <a:extLst>
                  <a:ext uri="{FF2B5EF4-FFF2-40B4-BE49-F238E27FC236}">
                    <a16:creationId xmlns:a16="http://schemas.microsoft.com/office/drawing/2014/main" id="{AC250FD9-B825-4B7C-BF66-205878671E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968224">
                <a:off x="1972" y="701"/>
                <a:ext cx="72" cy="108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48" name="AutoShape 812">
                <a:extLst>
                  <a:ext uri="{FF2B5EF4-FFF2-40B4-BE49-F238E27FC236}">
                    <a16:creationId xmlns:a16="http://schemas.microsoft.com/office/drawing/2014/main" id="{0BEF7288-29CE-43D9-AE11-2B4D01C95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581337">
                <a:off x="2444" y="471"/>
                <a:ext cx="81" cy="116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349" name="Oval 813">
              <a:extLst>
                <a:ext uri="{FF2B5EF4-FFF2-40B4-BE49-F238E27FC236}">
                  <a16:creationId xmlns:a16="http://schemas.microsoft.com/office/drawing/2014/main" id="{A93258B9-1795-492E-B622-DA4A889B8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" y="2892"/>
              <a:ext cx="27" cy="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89999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50" name="AutoShape 814">
              <a:extLst>
                <a:ext uri="{FF2B5EF4-FFF2-40B4-BE49-F238E27FC236}">
                  <a16:creationId xmlns:a16="http://schemas.microsoft.com/office/drawing/2014/main" id="{D4A26A63-D225-4455-9DB7-BB039D8076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55" y="2947"/>
              <a:ext cx="318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51" name="AutoShape 815">
              <a:extLst>
                <a:ext uri="{FF2B5EF4-FFF2-40B4-BE49-F238E27FC236}">
                  <a16:creationId xmlns:a16="http://schemas.microsoft.com/office/drawing/2014/main" id="{EC2BF59A-67F6-4742-9D39-9B4DD64FED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563" y="2759"/>
              <a:ext cx="317" cy="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52" name="AutoShape 816">
              <a:extLst>
                <a:ext uri="{FF2B5EF4-FFF2-40B4-BE49-F238E27FC236}">
                  <a16:creationId xmlns:a16="http://schemas.microsoft.com/office/drawing/2014/main" id="{397E82EB-16F7-479C-BF5A-69A79BDBB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2612"/>
              <a:ext cx="271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53" name="AutoShape 817">
              <a:extLst>
                <a:ext uri="{FF2B5EF4-FFF2-40B4-BE49-F238E27FC236}">
                  <a16:creationId xmlns:a16="http://schemas.microsoft.com/office/drawing/2014/main" id="{0489E5CF-E8FF-4E41-ACE8-07A1D64628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835" y="2636"/>
              <a:ext cx="105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54" name="Freeform 818">
              <a:extLst>
                <a:ext uri="{FF2B5EF4-FFF2-40B4-BE49-F238E27FC236}">
                  <a16:creationId xmlns:a16="http://schemas.microsoft.com/office/drawing/2014/main" id="{57D86BC5-1669-41A4-AF78-E261ADDDD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" y="2501"/>
              <a:ext cx="220" cy="92"/>
            </a:xfrm>
            <a:custGeom>
              <a:avLst/>
              <a:gdLst>
                <a:gd name="T0" fmla="*/ 33 w 491"/>
                <a:gd name="T1" fmla="*/ 84 h 207"/>
                <a:gd name="T2" fmla="*/ 231 w 491"/>
                <a:gd name="T3" fmla="*/ 198 h 207"/>
                <a:gd name="T4" fmla="*/ 486 w 491"/>
                <a:gd name="T5" fmla="*/ 28 h 207"/>
                <a:gd name="T6" fmla="*/ 203 w 491"/>
                <a:gd name="T7" fmla="*/ 28 h 207"/>
                <a:gd name="T8" fmla="*/ 33 w 491"/>
                <a:gd name="T9" fmla="*/ 28 h 207"/>
                <a:gd name="T10" fmla="*/ 33 w 491"/>
                <a:gd name="T11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1" h="207">
                  <a:moveTo>
                    <a:pt x="33" y="84"/>
                  </a:moveTo>
                  <a:cubicBezTo>
                    <a:pt x="66" y="112"/>
                    <a:pt x="156" y="207"/>
                    <a:pt x="231" y="198"/>
                  </a:cubicBezTo>
                  <a:cubicBezTo>
                    <a:pt x="306" y="189"/>
                    <a:pt x="491" y="56"/>
                    <a:pt x="486" y="28"/>
                  </a:cubicBezTo>
                  <a:cubicBezTo>
                    <a:pt x="481" y="0"/>
                    <a:pt x="278" y="28"/>
                    <a:pt x="203" y="28"/>
                  </a:cubicBezTo>
                  <a:cubicBezTo>
                    <a:pt x="128" y="28"/>
                    <a:pt x="61" y="19"/>
                    <a:pt x="33" y="28"/>
                  </a:cubicBezTo>
                  <a:cubicBezTo>
                    <a:pt x="5" y="37"/>
                    <a:pt x="0" y="56"/>
                    <a:pt x="33" y="8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55" name="Freeform 819">
              <a:extLst>
                <a:ext uri="{FF2B5EF4-FFF2-40B4-BE49-F238E27FC236}">
                  <a16:creationId xmlns:a16="http://schemas.microsoft.com/office/drawing/2014/main" id="{72BC6F53-EEBC-4381-8754-7F6217AEC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" y="2672"/>
              <a:ext cx="44" cy="75"/>
            </a:xfrm>
            <a:custGeom>
              <a:avLst/>
              <a:gdLst>
                <a:gd name="T0" fmla="*/ 99 w 99"/>
                <a:gd name="T1" fmla="*/ 71 h 166"/>
                <a:gd name="T2" fmla="*/ 14 w 99"/>
                <a:gd name="T3" fmla="*/ 14 h 166"/>
                <a:gd name="T4" fmla="*/ 14 w 99"/>
                <a:gd name="T5" fmla="*/ 156 h 166"/>
                <a:gd name="T6" fmla="*/ 99 w 99"/>
                <a:gd name="T7" fmla="*/ 7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66">
                  <a:moveTo>
                    <a:pt x="99" y="71"/>
                  </a:moveTo>
                  <a:cubicBezTo>
                    <a:pt x="99" y="47"/>
                    <a:pt x="28" y="0"/>
                    <a:pt x="14" y="14"/>
                  </a:cubicBezTo>
                  <a:cubicBezTo>
                    <a:pt x="0" y="28"/>
                    <a:pt x="0" y="146"/>
                    <a:pt x="14" y="156"/>
                  </a:cubicBezTo>
                  <a:cubicBezTo>
                    <a:pt x="28" y="166"/>
                    <a:pt x="99" y="95"/>
                    <a:pt x="99" y="71"/>
                  </a:cubicBez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356" name="Group 820">
              <a:extLst>
                <a:ext uri="{FF2B5EF4-FFF2-40B4-BE49-F238E27FC236}">
                  <a16:creationId xmlns:a16="http://schemas.microsoft.com/office/drawing/2014/main" id="{FFB26C16-E498-43BD-A467-2577A780E7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4" y="2615"/>
              <a:ext cx="38" cy="51"/>
              <a:chOff x="4282" y="1480"/>
              <a:chExt cx="142" cy="170"/>
            </a:xfrm>
          </p:grpSpPr>
          <p:sp>
            <p:nvSpPr>
              <p:cNvPr id="66357" name="AutoShape 821">
                <a:extLst>
                  <a:ext uri="{FF2B5EF4-FFF2-40B4-BE49-F238E27FC236}">
                    <a16:creationId xmlns:a16="http://schemas.microsoft.com/office/drawing/2014/main" id="{CDB7F706-B3D1-45BF-B3AB-AC86468278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58" name="AutoShape 822">
                <a:extLst>
                  <a:ext uri="{FF2B5EF4-FFF2-40B4-BE49-F238E27FC236}">
                    <a16:creationId xmlns:a16="http://schemas.microsoft.com/office/drawing/2014/main" id="{F604D2B5-349C-4161-8F6A-A50C0BEC7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2" y="1480"/>
                <a:ext cx="85" cy="17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359" name="AutoShape 823">
              <a:extLst>
                <a:ext uri="{FF2B5EF4-FFF2-40B4-BE49-F238E27FC236}">
                  <a16:creationId xmlns:a16="http://schemas.microsoft.com/office/drawing/2014/main" id="{1A4F5FF2-0D9D-43DF-B5E2-5E14FA4E5A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1356" y="2422"/>
              <a:ext cx="80" cy="40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60" name="AutoShape 824">
              <a:extLst>
                <a:ext uri="{FF2B5EF4-FFF2-40B4-BE49-F238E27FC236}">
                  <a16:creationId xmlns:a16="http://schemas.microsoft.com/office/drawing/2014/main" id="{6C0EA3C9-33E9-4205-B8B2-D9186EA594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787806">
              <a:off x="1330" y="2364"/>
              <a:ext cx="131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61" name="AutoShape 825">
              <a:extLst>
                <a:ext uri="{FF2B5EF4-FFF2-40B4-BE49-F238E27FC236}">
                  <a16:creationId xmlns:a16="http://schemas.microsoft.com/office/drawing/2014/main" id="{EB8ED815-1219-4705-8350-2306BE3947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200000">
              <a:off x="1284" y="2377"/>
              <a:ext cx="73" cy="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62" name="AutoShape 826">
              <a:extLst>
                <a:ext uri="{FF2B5EF4-FFF2-40B4-BE49-F238E27FC236}">
                  <a16:creationId xmlns:a16="http://schemas.microsoft.com/office/drawing/2014/main" id="{93DCB846-108E-4203-A6E4-BCEEF828FA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39" y="2345"/>
              <a:ext cx="169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63" name="AutoShape 827">
              <a:extLst>
                <a:ext uri="{FF2B5EF4-FFF2-40B4-BE49-F238E27FC236}">
                  <a16:creationId xmlns:a16="http://schemas.microsoft.com/office/drawing/2014/main" id="{9E4B7057-E2FC-46FF-86BE-F545457BF6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241" y="2357"/>
              <a:ext cx="111" cy="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64" name="AutoShape 828">
              <a:extLst>
                <a:ext uri="{FF2B5EF4-FFF2-40B4-BE49-F238E27FC236}">
                  <a16:creationId xmlns:a16="http://schemas.microsoft.com/office/drawing/2014/main" id="{EF18AF8C-E567-47FA-B819-49F84B81CD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400000">
              <a:off x="1325" y="2302"/>
              <a:ext cx="46" cy="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65" name="AutoShape 829" descr="縦線 (反転)">
              <a:extLst>
                <a:ext uri="{FF2B5EF4-FFF2-40B4-BE49-F238E27FC236}">
                  <a16:creationId xmlns:a16="http://schemas.microsoft.com/office/drawing/2014/main" id="{B0FF4E1D-1F50-477E-A3C0-9E2DAD372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6" y="2424"/>
              <a:ext cx="258" cy="215"/>
            </a:xfrm>
            <a:custGeom>
              <a:avLst/>
              <a:gdLst>
                <a:gd name="G0" fmla="+- 1988 0 0"/>
                <a:gd name="G1" fmla="+- 21600 0 1988"/>
                <a:gd name="G2" fmla="*/ 1988 1 2"/>
                <a:gd name="G3" fmla="+- 21600 0 G2"/>
                <a:gd name="G4" fmla="+/ 1988 21600 2"/>
                <a:gd name="G5" fmla="+/ G1 0 2"/>
                <a:gd name="G6" fmla="*/ 21600 21600 1988"/>
                <a:gd name="G7" fmla="*/ G6 1 2"/>
                <a:gd name="G8" fmla="+- 21600 0 G7"/>
                <a:gd name="G9" fmla="*/ 21600 1 2"/>
                <a:gd name="G10" fmla="+- 1988 0 G9"/>
                <a:gd name="G11" fmla="?: G10 G8 0"/>
                <a:gd name="G12" fmla="?: G10 G7 21600"/>
                <a:gd name="T0" fmla="*/ 20606 w 21600"/>
                <a:gd name="T1" fmla="*/ 10800 h 21600"/>
                <a:gd name="T2" fmla="*/ 10800 w 21600"/>
                <a:gd name="T3" fmla="*/ 21600 h 21600"/>
                <a:gd name="T4" fmla="*/ 994 w 21600"/>
                <a:gd name="T5" fmla="*/ 10800 h 21600"/>
                <a:gd name="T6" fmla="*/ 10800 w 21600"/>
                <a:gd name="T7" fmla="*/ 0 h 21600"/>
                <a:gd name="T8" fmla="*/ 2794 w 21600"/>
                <a:gd name="T9" fmla="*/ 2794 h 21600"/>
                <a:gd name="T10" fmla="*/ 18806 w 21600"/>
                <a:gd name="T11" fmla="*/ 1880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988" y="21600"/>
                  </a:lnTo>
                  <a:lnTo>
                    <a:pt x="19612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Vert">
              <a:fgClr>
                <a:srgbClr val="969696"/>
              </a:fgClr>
              <a:bgClr>
                <a:srgbClr val="FFFFFF"/>
              </a:bgClr>
            </a:patt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66" name="AutoShape 830">
              <a:extLst>
                <a:ext uri="{FF2B5EF4-FFF2-40B4-BE49-F238E27FC236}">
                  <a16:creationId xmlns:a16="http://schemas.microsoft.com/office/drawing/2014/main" id="{BD156178-109F-4ECC-966F-861E29D427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6" y="2851"/>
              <a:ext cx="473" cy="12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67" name="Oval 831">
              <a:extLst>
                <a:ext uri="{FF2B5EF4-FFF2-40B4-BE49-F238E27FC236}">
                  <a16:creationId xmlns:a16="http://schemas.microsoft.com/office/drawing/2014/main" id="{0B75A466-49CA-46B1-9640-9780C9689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68" name="Oval 832">
              <a:extLst>
                <a:ext uri="{FF2B5EF4-FFF2-40B4-BE49-F238E27FC236}">
                  <a16:creationId xmlns:a16="http://schemas.microsoft.com/office/drawing/2014/main" id="{AB8B8AE5-AC59-492E-BAFF-71D4255D0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2873"/>
              <a:ext cx="86" cy="8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69" name="Oval 833">
              <a:extLst>
                <a:ext uri="{FF2B5EF4-FFF2-40B4-BE49-F238E27FC236}">
                  <a16:creationId xmlns:a16="http://schemas.microsoft.com/office/drawing/2014/main" id="{EE262AD2-2CDE-4112-9415-E1D016E4F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" y="2884"/>
              <a:ext cx="64" cy="64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70" name="Oval 834">
              <a:extLst>
                <a:ext uri="{FF2B5EF4-FFF2-40B4-BE49-F238E27FC236}">
                  <a16:creationId xmlns:a16="http://schemas.microsoft.com/office/drawing/2014/main" id="{0181F91E-FEB9-4CF3-B37C-D082CCCA5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" y="2900"/>
              <a:ext cx="28" cy="2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71" name="AutoShape 835">
              <a:extLst>
                <a:ext uri="{FF2B5EF4-FFF2-40B4-BE49-F238E27FC236}">
                  <a16:creationId xmlns:a16="http://schemas.microsoft.com/office/drawing/2014/main" id="{B0F66EAE-348A-449B-93A8-7AE38534AB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1046" y="2978"/>
              <a:ext cx="153" cy="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72" name="AutoShape 836">
              <a:extLst>
                <a:ext uri="{FF2B5EF4-FFF2-40B4-BE49-F238E27FC236}">
                  <a16:creationId xmlns:a16="http://schemas.microsoft.com/office/drawing/2014/main" id="{D3D7E168-35CB-4A45-9EBF-84F9995E3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037"/>
              <a:ext cx="63" cy="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73" name="Oval 837">
              <a:extLst>
                <a:ext uri="{FF2B5EF4-FFF2-40B4-BE49-F238E27FC236}">
                  <a16:creationId xmlns:a16="http://schemas.microsoft.com/office/drawing/2014/main" id="{820C7701-EB1D-4B2D-946A-73B76322D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1" y="3040"/>
              <a:ext cx="20" cy="2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541" name="Group 1005">
            <a:extLst>
              <a:ext uri="{FF2B5EF4-FFF2-40B4-BE49-F238E27FC236}">
                <a16:creationId xmlns:a16="http://schemas.microsoft.com/office/drawing/2014/main" id="{A5B12A18-CC2F-43F5-9F38-6A340FC82613}"/>
              </a:ext>
            </a:extLst>
          </p:cNvPr>
          <p:cNvGrpSpPr>
            <a:grpSpLocks/>
          </p:cNvGrpSpPr>
          <p:nvPr/>
        </p:nvGrpSpPr>
        <p:grpSpPr bwMode="auto">
          <a:xfrm>
            <a:off x="4097338" y="5094288"/>
            <a:ext cx="1665287" cy="1136650"/>
            <a:chOff x="2581" y="3209"/>
            <a:chExt cx="1049" cy="716"/>
          </a:xfrm>
        </p:grpSpPr>
        <p:grpSp>
          <p:nvGrpSpPr>
            <p:cNvPr id="66375" name="Group 839">
              <a:extLst>
                <a:ext uri="{FF2B5EF4-FFF2-40B4-BE49-F238E27FC236}">
                  <a16:creationId xmlns:a16="http://schemas.microsoft.com/office/drawing/2014/main" id="{75A00619-1549-4BA7-B4C7-197F5B33D0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1" y="3209"/>
              <a:ext cx="1009" cy="696"/>
              <a:chOff x="1646" y="1026"/>
              <a:chExt cx="2919" cy="2012"/>
            </a:xfrm>
          </p:grpSpPr>
          <p:grpSp>
            <p:nvGrpSpPr>
              <p:cNvPr id="66376" name="Group 840">
                <a:extLst>
                  <a:ext uri="{FF2B5EF4-FFF2-40B4-BE49-F238E27FC236}">
                    <a16:creationId xmlns:a16="http://schemas.microsoft.com/office/drawing/2014/main" id="{D6F425AC-E47C-4E4A-999C-2BE8EFB8A0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46" y="2188"/>
                <a:ext cx="850" cy="850"/>
                <a:chOff x="1646" y="2188"/>
                <a:chExt cx="850" cy="850"/>
              </a:xfrm>
            </p:grpSpPr>
            <p:sp>
              <p:nvSpPr>
                <p:cNvPr id="66377" name="AutoShape 841">
                  <a:extLst>
                    <a:ext uri="{FF2B5EF4-FFF2-40B4-BE49-F238E27FC236}">
                      <a16:creationId xmlns:a16="http://schemas.microsoft.com/office/drawing/2014/main" id="{56F896F2-5506-4749-96E3-AA6F6025A8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2" y="2244"/>
                  <a:ext cx="738" cy="738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78" name="AutoShape 842">
                  <a:extLst>
                    <a:ext uri="{FF2B5EF4-FFF2-40B4-BE49-F238E27FC236}">
                      <a16:creationId xmlns:a16="http://schemas.microsoft.com/office/drawing/2014/main" id="{3FCD27E7-8043-4095-8551-31751E3602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188"/>
                  <a:ext cx="850" cy="850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379" name="Group 843">
                <a:extLst>
                  <a:ext uri="{FF2B5EF4-FFF2-40B4-BE49-F238E27FC236}">
                    <a16:creationId xmlns:a16="http://schemas.microsoft.com/office/drawing/2014/main" id="{4287C059-91E8-4CD3-87E8-13BF582B02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5" y="2188"/>
                <a:ext cx="850" cy="850"/>
                <a:chOff x="1646" y="2188"/>
                <a:chExt cx="850" cy="850"/>
              </a:xfrm>
            </p:grpSpPr>
            <p:sp>
              <p:nvSpPr>
                <p:cNvPr id="66380" name="AutoShape 844">
                  <a:extLst>
                    <a:ext uri="{FF2B5EF4-FFF2-40B4-BE49-F238E27FC236}">
                      <a16:creationId xmlns:a16="http://schemas.microsoft.com/office/drawing/2014/main" id="{EB75178D-37A8-433D-8457-535E563EE1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2" y="2244"/>
                  <a:ext cx="738" cy="738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381" name="AutoShape 845">
                  <a:extLst>
                    <a:ext uri="{FF2B5EF4-FFF2-40B4-BE49-F238E27FC236}">
                      <a16:creationId xmlns:a16="http://schemas.microsoft.com/office/drawing/2014/main" id="{C9532CAA-59D4-4510-92EB-EAC1F5BA88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188"/>
                  <a:ext cx="850" cy="850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382" name="AutoShape 846">
                <a:extLst>
                  <a:ext uri="{FF2B5EF4-FFF2-40B4-BE49-F238E27FC236}">
                    <a16:creationId xmlns:a16="http://schemas.microsoft.com/office/drawing/2014/main" id="{3ED5FB39-B4FB-45BF-BBCE-44020E1BA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2489" y="1459"/>
                <a:ext cx="71" cy="680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83" name="AutoShape 847">
                <a:extLst>
                  <a:ext uri="{FF2B5EF4-FFF2-40B4-BE49-F238E27FC236}">
                    <a16:creationId xmlns:a16="http://schemas.microsoft.com/office/drawing/2014/main" id="{ADFBAD0B-920E-44FC-A15D-C2F6ECA6C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3628" y="1145"/>
                <a:ext cx="71" cy="718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84" name="Oval 848">
                <a:extLst>
                  <a:ext uri="{FF2B5EF4-FFF2-40B4-BE49-F238E27FC236}">
                    <a16:creationId xmlns:a16="http://schemas.microsoft.com/office/drawing/2014/main" id="{53DB035A-7917-4A48-9717-C73500AD7A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2500"/>
                <a:ext cx="226" cy="22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85" name="Oval 849">
                <a:extLst>
                  <a:ext uri="{FF2B5EF4-FFF2-40B4-BE49-F238E27FC236}">
                    <a16:creationId xmlns:a16="http://schemas.microsoft.com/office/drawing/2014/main" id="{C3BF62B3-AE9E-449E-BED3-1E478E6E9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500"/>
                <a:ext cx="226" cy="22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86" name="Freeform 850">
                <a:extLst>
                  <a:ext uri="{FF2B5EF4-FFF2-40B4-BE49-F238E27FC236}">
                    <a16:creationId xmlns:a16="http://schemas.microsoft.com/office/drawing/2014/main" id="{F5CAC2A3-9403-43A8-8E48-7D4CF000D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5" y="1357"/>
                <a:ext cx="553" cy="269"/>
              </a:xfrm>
              <a:custGeom>
                <a:avLst/>
                <a:gdLst>
                  <a:gd name="T0" fmla="*/ 293 w 553"/>
                  <a:gd name="T1" fmla="*/ 208 h 269"/>
                  <a:gd name="T2" fmla="*/ 236 w 553"/>
                  <a:gd name="T3" fmla="*/ 264 h 269"/>
                  <a:gd name="T4" fmla="*/ 180 w 553"/>
                  <a:gd name="T5" fmla="*/ 236 h 269"/>
                  <a:gd name="T6" fmla="*/ 180 w 553"/>
                  <a:gd name="T7" fmla="*/ 179 h 269"/>
                  <a:gd name="T8" fmla="*/ 123 w 553"/>
                  <a:gd name="T9" fmla="*/ 151 h 269"/>
                  <a:gd name="T10" fmla="*/ 9 w 553"/>
                  <a:gd name="T11" fmla="*/ 94 h 269"/>
                  <a:gd name="T12" fmla="*/ 66 w 553"/>
                  <a:gd name="T13" fmla="*/ 9 h 269"/>
                  <a:gd name="T14" fmla="*/ 208 w 553"/>
                  <a:gd name="T15" fmla="*/ 38 h 269"/>
                  <a:gd name="T16" fmla="*/ 406 w 553"/>
                  <a:gd name="T17" fmla="*/ 66 h 269"/>
                  <a:gd name="T18" fmla="*/ 491 w 553"/>
                  <a:gd name="T19" fmla="*/ 66 h 269"/>
                  <a:gd name="T20" fmla="*/ 520 w 553"/>
                  <a:gd name="T21" fmla="*/ 123 h 269"/>
                  <a:gd name="T22" fmla="*/ 293 w 553"/>
                  <a:gd name="T23" fmla="*/ 20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3" h="269">
                    <a:moveTo>
                      <a:pt x="293" y="208"/>
                    </a:moveTo>
                    <a:cubicBezTo>
                      <a:pt x="246" y="231"/>
                      <a:pt x="255" y="259"/>
                      <a:pt x="236" y="264"/>
                    </a:cubicBezTo>
                    <a:cubicBezTo>
                      <a:pt x="217" y="269"/>
                      <a:pt x="189" y="250"/>
                      <a:pt x="180" y="236"/>
                    </a:cubicBezTo>
                    <a:cubicBezTo>
                      <a:pt x="171" y="222"/>
                      <a:pt x="189" y="193"/>
                      <a:pt x="180" y="179"/>
                    </a:cubicBezTo>
                    <a:cubicBezTo>
                      <a:pt x="171" y="165"/>
                      <a:pt x="151" y="165"/>
                      <a:pt x="123" y="151"/>
                    </a:cubicBezTo>
                    <a:cubicBezTo>
                      <a:pt x="95" y="137"/>
                      <a:pt x="18" y="118"/>
                      <a:pt x="9" y="94"/>
                    </a:cubicBezTo>
                    <a:cubicBezTo>
                      <a:pt x="0" y="70"/>
                      <a:pt x="33" y="18"/>
                      <a:pt x="66" y="9"/>
                    </a:cubicBezTo>
                    <a:cubicBezTo>
                      <a:pt x="99" y="0"/>
                      <a:pt x="151" y="29"/>
                      <a:pt x="208" y="38"/>
                    </a:cubicBezTo>
                    <a:cubicBezTo>
                      <a:pt x="265" y="47"/>
                      <a:pt x="359" y="61"/>
                      <a:pt x="406" y="66"/>
                    </a:cubicBezTo>
                    <a:cubicBezTo>
                      <a:pt x="453" y="71"/>
                      <a:pt x="472" y="57"/>
                      <a:pt x="491" y="66"/>
                    </a:cubicBezTo>
                    <a:cubicBezTo>
                      <a:pt x="510" y="75"/>
                      <a:pt x="553" y="99"/>
                      <a:pt x="520" y="123"/>
                    </a:cubicBezTo>
                    <a:cubicBezTo>
                      <a:pt x="487" y="147"/>
                      <a:pt x="340" y="185"/>
                      <a:pt x="293" y="20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387" name="AutoShape 851">
                <a:extLst>
                  <a:ext uri="{FF2B5EF4-FFF2-40B4-BE49-F238E27FC236}">
                    <a16:creationId xmlns:a16="http://schemas.microsoft.com/office/drawing/2014/main" id="{703659F7-F211-4F66-A4F9-0650962EC4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424102">
                <a:off x="3574" y="1139"/>
                <a:ext cx="199" cy="57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88" name="AutoShape 852">
                <a:extLst>
                  <a:ext uri="{FF2B5EF4-FFF2-40B4-BE49-F238E27FC236}">
                    <a16:creationId xmlns:a16="http://schemas.microsoft.com/office/drawing/2014/main" id="{0AA6A5BE-FEEA-401C-B788-703EBF73F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3758" y="1182"/>
                <a:ext cx="171" cy="29"/>
              </a:xfrm>
              <a:prstGeom prst="roundRect">
                <a:avLst>
                  <a:gd name="adj" fmla="val 3515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89" name="AutoShape 853">
                <a:extLst>
                  <a:ext uri="{FF2B5EF4-FFF2-40B4-BE49-F238E27FC236}">
                    <a16:creationId xmlns:a16="http://schemas.microsoft.com/office/drawing/2014/main" id="{807E01B3-7EC3-430D-9970-D6A2B3519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3673" y="1097"/>
                <a:ext cx="199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390" name="Group 854">
              <a:extLst>
                <a:ext uri="{FF2B5EF4-FFF2-40B4-BE49-F238E27FC236}">
                  <a16:creationId xmlns:a16="http://schemas.microsoft.com/office/drawing/2014/main" id="{E62AA0E3-15E7-4A9E-ACC9-6D992BA0D7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1" y="3459"/>
              <a:ext cx="1049" cy="466"/>
              <a:chOff x="1589" y="1750"/>
              <a:chExt cx="3034" cy="1346"/>
            </a:xfrm>
          </p:grpSpPr>
          <p:sp>
            <p:nvSpPr>
              <p:cNvPr id="66391" name="AutoShape 855">
                <a:extLst>
                  <a:ext uri="{FF2B5EF4-FFF2-40B4-BE49-F238E27FC236}">
                    <a16:creationId xmlns:a16="http://schemas.microsoft.com/office/drawing/2014/main" id="{C5E4C0B1-2B72-46EF-BF4C-E841B0176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2616" y="2032"/>
                <a:ext cx="113" cy="453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92" name="AutoShape 856">
                <a:extLst>
                  <a:ext uri="{FF2B5EF4-FFF2-40B4-BE49-F238E27FC236}">
                    <a16:creationId xmlns:a16="http://schemas.microsoft.com/office/drawing/2014/main" id="{4B3B4542-4A6B-4F86-BEF3-A74F21063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589" y="2131"/>
                <a:ext cx="964" cy="964"/>
              </a:xfrm>
              <a:custGeom>
                <a:avLst/>
                <a:gdLst>
                  <a:gd name="G0" fmla="+- 10061 0 0"/>
                  <a:gd name="G1" fmla="+- -9312996 0 0"/>
                  <a:gd name="G2" fmla="+- 0 0 -9312996"/>
                  <a:gd name="T0" fmla="*/ 0 256 1"/>
                  <a:gd name="T1" fmla="*/ 180 256 1"/>
                  <a:gd name="G3" fmla="+- -9312996 T0 T1"/>
                  <a:gd name="T2" fmla="*/ 0 256 1"/>
                  <a:gd name="T3" fmla="*/ 90 256 1"/>
                  <a:gd name="G4" fmla="+- -9312996 T2 T3"/>
                  <a:gd name="G5" fmla="*/ G4 2 1"/>
                  <a:gd name="T4" fmla="*/ 90 256 1"/>
                  <a:gd name="T5" fmla="*/ 0 256 1"/>
                  <a:gd name="G6" fmla="+- -9312996 T4 T5"/>
                  <a:gd name="G7" fmla="*/ G6 2 1"/>
                  <a:gd name="G8" fmla="abs -931299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061"/>
                  <a:gd name="G18" fmla="*/ 10061 1 2"/>
                  <a:gd name="G19" fmla="+- G18 5400 0"/>
                  <a:gd name="G20" fmla="cos G19 -9312996"/>
                  <a:gd name="G21" fmla="sin G19 -9312996"/>
                  <a:gd name="G22" fmla="+- G20 10800 0"/>
                  <a:gd name="G23" fmla="+- G21 10800 0"/>
                  <a:gd name="G24" fmla="+- 10800 0 G20"/>
                  <a:gd name="G25" fmla="+- 10061 10800 0"/>
                  <a:gd name="G26" fmla="?: G9 G17 G25"/>
                  <a:gd name="G27" fmla="?: G9 0 21600"/>
                  <a:gd name="G28" fmla="cos 10800 -9312996"/>
                  <a:gd name="G29" fmla="sin 10800 -9312996"/>
                  <a:gd name="G30" fmla="sin 10061 -931299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312996 G34 0"/>
                  <a:gd name="G36" fmla="?: G6 G35 G31"/>
                  <a:gd name="G37" fmla="+- 21600 0 G36"/>
                  <a:gd name="G38" fmla="?: G4 0 G33"/>
                  <a:gd name="G39" fmla="?: -931299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568 w 21600"/>
                  <a:gd name="T15" fmla="*/ 4393 h 21600"/>
                  <a:gd name="T16" fmla="*/ 10800 w 21600"/>
                  <a:gd name="T17" fmla="*/ 739 h 21600"/>
                  <a:gd name="T18" fmla="*/ 19032 w 21600"/>
                  <a:gd name="T19" fmla="*/ 439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860" y="4620"/>
                    </a:moveTo>
                    <a:cubicBezTo>
                      <a:pt x="4766" y="2171"/>
                      <a:pt x="7696" y="739"/>
                      <a:pt x="10800" y="739"/>
                    </a:cubicBezTo>
                    <a:cubicBezTo>
                      <a:pt x="13903" y="739"/>
                      <a:pt x="16833" y="2171"/>
                      <a:pt x="18739" y="4620"/>
                    </a:cubicBezTo>
                    <a:lnTo>
                      <a:pt x="19322" y="4166"/>
                    </a:lnTo>
                    <a:cubicBezTo>
                      <a:pt x="17276" y="1537"/>
                      <a:pt x="14131" y="0"/>
                      <a:pt x="10799" y="0"/>
                    </a:cubicBezTo>
                    <a:cubicBezTo>
                      <a:pt x="7468" y="0"/>
                      <a:pt x="4323" y="1537"/>
                      <a:pt x="2277" y="4166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93" name="AutoShape 857">
                <a:extLst>
                  <a:ext uri="{FF2B5EF4-FFF2-40B4-BE49-F238E27FC236}">
                    <a16:creationId xmlns:a16="http://schemas.microsoft.com/office/drawing/2014/main" id="{9B9DB80A-0E28-47D0-81E4-17D722A9F5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2550">
                <a:off x="2628" y="2163"/>
                <a:ext cx="1276" cy="198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94" name="AutoShape 858">
                <a:extLst>
                  <a:ext uri="{FF2B5EF4-FFF2-40B4-BE49-F238E27FC236}">
                    <a16:creationId xmlns:a16="http://schemas.microsoft.com/office/drawing/2014/main" id="{F674543B-F2CD-4557-BA85-CE84E1CF1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3763" y="1750"/>
                <a:ext cx="113" cy="478"/>
              </a:xfrm>
              <a:prstGeom prst="roundRect">
                <a:avLst>
                  <a:gd name="adj" fmla="val 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95" name="AutoShape 859">
                <a:extLst>
                  <a:ext uri="{FF2B5EF4-FFF2-40B4-BE49-F238E27FC236}">
                    <a16:creationId xmlns:a16="http://schemas.microsoft.com/office/drawing/2014/main" id="{3613C550-ED15-4FEF-8BAE-4AB4630FD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3659" y="2132"/>
                <a:ext cx="964" cy="964"/>
              </a:xfrm>
              <a:custGeom>
                <a:avLst/>
                <a:gdLst>
                  <a:gd name="G0" fmla="+- 10061 0 0"/>
                  <a:gd name="G1" fmla="+- -9312996 0 0"/>
                  <a:gd name="G2" fmla="+- 0 0 -9312996"/>
                  <a:gd name="T0" fmla="*/ 0 256 1"/>
                  <a:gd name="T1" fmla="*/ 180 256 1"/>
                  <a:gd name="G3" fmla="+- -9312996 T0 T1"/>
                  <a:gd name="T2" fmla="*/ 0 256 1"/>
                  <a:gd name="T3" fmla="*/ 90 256 1"/>
                  <a:gd name="G4" fmla="+- -9312996 T2 T3"/>
                  <a:gd name="G5" fmla="*/ G4 2 1"/>
                  <a:gd name="T4" fmla="*/ 90 256 1"/>
                  <a:gd name="T5" fmla="*/ 0 256 1"/>
                  <a:gd name="G6" fmla="+- -9312996 T4 T5"/>
                  <a:gd name="G7" fmla="*/ G6 2 1"/>
                  <a:gd name="G8" fmla="abs -931299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061"/>
                  <a:gd name="G18" fmla="*/ 10061 1 2"/>
                  <a:gd name="G19" fmla="+- G18 5400 0"/>
                  <a:gd name="G20" fmla="cos G19 -9312996"/>
                  <a:gd name="G21" fmla="sin G19 -9312996"/>
                  <a:gd name="G22" fmla="+- G20 10800 0"/>
                  <a:gd name="G23" fmla="+- G21 10800 0"/>
                  <a:gd name="G24" fmla="+- 10800 0 G20"/>
                  <a:gd name="G25" fmla="+- 10061 10800 0"/>
                  <a:gd name="G26" fmla="?: G9 G17 G25"/>
                  <a:gd name="G27" fmla="?: G9 0 21600"/>
                  <a:gd name="G28" fmla="cos 10800 -9312996"/>
                  <a:gd name="G29" fmla="sin 10800 -9312996"/>
                  <a:gd name="G30" fmla="sin 10061 -931299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312996 G34 0"/>
                  <a:gd name="G36" fmla="?: G6 G35 G31"/>
                  <a:gd name="G37" fmla="+- 21600 0 G36"/>
                  <a:gd name="G38" fmla="?: G4 0 G33"/>
                  <a:gd name="G39" fmla="?: -931299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568 w 21600"/>
                  <a:gd name="T15" fmla="*/ 4393 h 21600"/>
                  <a:gd name="T16" fmla="*/ 10800 w 21600"/>
                  <a:gd name="T17" fmla="*/ 739 h 21600"/>
                  <a:gd name="T18" fmla="*/ 19032 w 21600"/>
                  <a:gd name="T19" fmla="*/ 439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860" y="4620"/>
                    </a:moveTo>
                    <a:cubicBezTo>
                      <a:pt x="4766" y="2171"/>
                      <a:pt x="7696" y="739"/>
                      <a:pt x="10800" y="739"/>
                    </a:cubicBezTo>
                    <a:cubicBezTo>
                      <a:pt x="13903" y="739"/>
                      <a:pt x="16833" y="2171"/>
                      <a:pt x="18739" y="4620"/>
                    </a:cubicBezTo>
                    <a:lnTo>
                      <a:pt x="19322" y="4166"/>
                    </a:lnTo>
                    <a:cubicBezTo>
                      <a:pt x="17276" y="1537"/>
                      <a:pt x="14131" y="0"/>
                      <a:pt x="10799" y="0"/>
                    </a:cubicBezTo>
                    <a:cubicBezTo>
                      <a:pt x="7468" y="0"/>
                      <a:pt x="4323" y="1537"/>
                      <a:pt x="2277" y="4166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96" name="AutoShape 860">
                <a:extLst>
                  <a:ext uri="{FF2B5EF4-FFF2-40B4-BE49-F238E27FC236}">
                    <a16:creationId xmlns:a16="http://schemas.microsoft.com/office/drawing/2014/main" id="{1B98EC42-1ED3-4610-BC1D-1A4D0B8A7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60960">
                <a:off x="2014" y="2529"/>
                <a:ext cx="822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97" name="AutoShape 861">
                <a:extLst>
                  <a:ext uri="{FF2B5EF4-FFF2-40B4-BE49-F238E27FC236}">
                    <a16:creationId xmlns:a16="http://schemas.microsoft.com/office/drawing/2014/main" id="{34118844-E16D-419A-BE4C-CE7D9EBAD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287806">
                <a:off x="1929" y="2387"/>
                <a:ext cx="822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98" name="AutoShape 862">
                <a:extLst>
                  <a:ext uri="{FF2B5EF4-FFF2-40B4-BE49-F238E27FC236}">
                    <a16:creationId xmlns:a16="http://schemas.microsoft.com/office/drawing/2014/main" id="{1CC798D6-CCAE-470C-9227-EFD868932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3999" y="2160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399" name="AutoShape 863">
                <a:extLst>
                  <a:ext uri="{FF2B5EF4-FFF2-40B4-BE49-F238E27FC236}">
                    <a16:creationId xmlns:a16="http://schemas.microsoft.com/office/drawing/2014/main" id="{4A96E976-B489-4196-A871-D067D0C68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5685">
                <a:off x="2641" y="2155"/>
                <a:ext cx="510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400" name="Group 864">
              <a:extLst>
                <a:ext uri="{FF2B5EF4-FFF2-40B4-BE49-F238E27FC236}">
                  <a16:creationId xmlns:a16="http://schemas.microsoft.com/office/drawing/2014/main" id="{ACEA4F1E-1B41-4B46-B7E2-8AAF19B488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4" y="3650"/>
              <a:ext cx="137" cy="196"/>
              <a:chOff x="2610" y="2302"/>
              <a:chExt cx="397" cy="567"/>
            </a:xfrm>
          </p:grpSpPr>
          <p:sp>
            <p:nvSpPr>
              <p:cNvPr id="66401" name="AutoShape 865">
                <a:extLst>
                  <a:ext uri="{FF2B5EF4-FFF2-40B4-BE49-F238E27FC236}">
                    <a16:creationId xmlns:a16="http://schemas.microsoft.com/office/drawing/2014/main" id="{8D973E8E-54C9-4409-9F17-F004AE3825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2330"/>
                <a:ext cx="341" cy="324"/>
              </a:xfrm>
              <a:prstGeom prst="star5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02" name="AutoShape 866">
                <a:extLst>
                  <a:ext uri="{FF2B5EF4-FFF2-40B4-BE49-F238E27FC236}">
                    <a16:creationId xmlns:a16="http://schemas.microsoft.com/office/drawing/2014/main" id="{35EAEBC7-D80E-4296-9544-4C1A223B2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2302"/>
                <a:ext cx="397" cy="397"/>
              </a:xfrm>
              <a:custGeom>
                <a:avLst/>
                <a:gdLst>
                  <a:gd name="G0" fmla="+- 2503 0 0"/>
                  <a:gd name="G1" fmla="+- 21600 0 2503"/>
                  <a:gd name="G2" fmla="+- 21600 0 250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03" y="10800"/>
                    </a:moveTo>
                    <a:cubicBezTo>
                      <a:pt x="2503" y="15382"/>
                      <a:pt x="6218" y="19097"/>
                      <a:pt x="10800" y="19097"/>
                    </a:cubicBezTo>
                    <a:cubicBezTo>
                      <a:pt x="15382" y="19097"/>
                      <a:pt x="19097" y="15382"/>
                      <a:pt x="19097" y="10800"/>
                    </a:cubicBezTo>
                    <a:cubicBezTo>
                      <a:pt x="19097" y="6218"/>
                      <a:pt x="15382" y="2503"/>
                      <a:pt x="10800" y="2503"/>
                    </a:cubicBezTo>
                    <a:cubicBezTo>
                      <a:pt x="6218" y="2503"/>
                      <a:pt x="2503" y="6218"/>
                      <a:pt x="2503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403" name="Group 867">
                <a:extLst>
                  <a:ext uri="{FF2B5EF4-FFF2-40B4-BE49-F238E27FC236}">
                    <a16:creationId xmlns:a16="http://schemas.microsoft.com/office/drawing/2014/main" id="{BBE4943F-8A81-4163-917D-893E5DB057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2444"/>
                <a:ext cx="170" cy="425"/>
                <a:chOff x="2723" y="2444"/>
                <a:chExt cx="170" cy="425"/>
              </a:xfrm>
            </p:grpSpPr>
            <p:sp>
              <p:nvSpPr>
                <p:cNvPr id="66404" name="Oval 868">
                  <a:extLst>
                    <a:ext uri="{FF2B5EF4-FFF2-40B4-BE49-F238E27FC236}">
                      <a16:creationId xmlns:a16="http://schemas.microsoft.com/office/drawing/2014/main" id="{DEA6C28F-9C00-4AB5-81F4-FF5FC5D11F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1" y="2444"/>
                  <a:ext cx="114" cy="114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05" name="AutoShape 869">
                  <a:extLst>
                    <a:ext uri="{FF2B5EF4-FFF2-40B4-BE49-F238E27FC236}">
                      <a16:creationId xmlns:a16="http://schemas.microsoft.com/office/drawing/2014/main" id="{1D2995D3-6615-43A2-B01C-49C70FA389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80" y="2472"/>
                  <a:ext cx="57" cy="3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06" name="AutoShape 870">
                  <a:extLst>
                    <a:ext uri="{FF2B5EF4-FFF2-40B4-BE49-F238E27FC236}">
                      <a16:creationId xmlns:a16="http://schemas.microsoft.com/office/drawing/2014/main" id="{4043FCC0-BB9A-4BB0-B73C-6F4B3CF5D4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2784"/>
                  <a:ext cx="170" cy="8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540" name="Group 1004">
            <a:extLst>
              <a:ext uri="{FF2B5EF4-FFF2-40B4-BE49-F238E27FC236}">
                <a16:creationId xmlns:a16="http://schemas.microsoft.com/office/drawing/2014/main" id="{F1C47CD6-317D-4A72-A748-086995C9F608}"/>
              </a:ext>
            </a:extLst>
          </p:cNvPr>
          <p:cNvGrpSpPr>
            <a:grpSpLocks/>
          </p:cNvGrpSpPr>
          <p:nvPr/>
        </p:nvGrpSpPr>
        <p:grpSpPr bwMode="auto">
          <a:xfrm>
            <a:off x="5988050" y="5094288"/>
            <a:ext cx="1665288" cy="1136650"/>
            <a:chOff x="3772" y="3209"/>
            <a:chExt cx="1049" cy="716"/>
          </a:xfrm>
        </p:grpSpPr>
        <p:grpSp>
          <p:nvGrpSpPr>
            <p:cNvPr id="66408" name="Group 872">
              <a:extLst>
                <a:ext uri="{FF2B5EF4-FFF2-40B4-BE49-F238E27FC236}">
                  <a16:creationId xmlns:a16="http://schemas.microsoft.com/office/drawing/2014/main" id="{6643A286-F737-4F49-9F04-B58F303BBA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2" y="3209"/>
              <a:ext cx="1009" cy="696"/>
              <a:chOff x="1646" y="1026"/>
              <a:chExt cx="2919" cy="2012"/>
            </a:xfrm>
          </p:grpSpPr>
          <p:grpSp>
            <p:nvGrpSpPr>
              <p:cNvPr id="66409" name="Group 873">
                <a:extLst>
                  <a:ext uri="{FF2B5EF4-FFF2-40B4-BE49-F238E27FC236}">
                    <a16:creationId xmlns:a16="http://schemas.microsoft.com/office/drawing/2014/main" id="{987DA1A5-7908-403B-B403-E95988C3EF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46" y="2188"/>
                <a:ext cx="850" cy="850"/>
                <a:chOff x="1646" y="2188"/>
                <a:chExt cx="850" cy="850"/>
              </a:xfrm>
            </p:grpSpPr>
            <p:sp>
              <p:nvSpPr>
                <p:cNvPr id="66410" name="AutoShape 874">
                  <a:extLst>
                    <a:ext uri="{FF2B5EF4-FFF2-40B4-BE49-F238E27FC236}">
                      <a16:creationId xmlns:a16="http://schemas.microsoft.com/office/drawing/2014/main" id="{BAC0DB94-5692-4CB0-8BCF-B8026F4AB3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2" y="2244"/>
                  <a:ext cx="738" cy="738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11" name="AutoShape 875">
                  <a:extLst>
                    <a:ext uri="{FF2B5EF4-FFF2-40B4-BE49-F238E27FC236}">
                      <a16:creationId xmlns:a16="http://schemas.microsoft.com/office/drawing/2014/main" id="{CCA54E47-294E-4DBC-B6DC-72A71F5C10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188"/>
                  <a:ext cx="850" cy="850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412" name="Group 876">
                <a:extLst>
                  <a:ext uri="{FF2B5EF4-FFF2-40B4-BE49-F238E27FC236}">
                    <a16:creationId xmlns:a16="http://schemas.microsoft.com/office/drawing/2014/main" id="{81B5DC0C-9532-4655-B480-A8A21A0DFA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5" y="2188"/>
                <a:ext cx="850" cy="850"/>
                <a:chOff x="1646" y="2188"/>
                <a:chExt cx="850" cy="850"/>
              </a:xfrm>
            </p:grpSpPr>
            <p:sp>
              <p:nvSpPr>
                <p:cNvPr id="66413" name="AutoShape 877">
                  <a:extLst>
                    <a:ext uri="{FF2B5EF4-FFF2-40B4-BE49-F238E27FC236}">
                      <a16:creationId xmlns:a16="http://schemas.microsoft.com/office/drawing/2014/main" id="{CEEF38F4-0166-4F67-97D6-173B273722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2" y="2244"/>
                  <a:ext cx="738" cy="738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14" name="AutoShape 878">
                  <a:extLst>
                    <a:ext uri="{FF2B5EF4-FFF2-40B4-BE49-F238E27FC236}">
                      <a16:creationId xmlns:a16="http://schemas.microsoft.com/office/drawing/2014/main" id="{EEFE3EC6-B8D6-4174-BF97-5E74C4CA0A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188"/>
                  <a:ext cx="850" cy="850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415" name="AutoShape 879">
                <a:extLst>
                  <a:ext uri="{FF2B5EF4-FFF2-40B4-BE49-F238E27FC236}">
                    <a16:creationId xmlns:a16="http://schemas.microsoft.com/office/drawing/2014/main" id="{C30F6299-E361-4201-8314-D50C57065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2489" y="1459"/>
                <a:ext cx="71" cy="680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16" name="AutoShape 880">
                <a:extLst>
                  <a:ext uri="{FF2B5EF4-FFF2-40B4-BE49-F238E27FC236}">
                    <a16:creationId xmlns:a16="http://schemas.microsoft.com/office/drawing/2014/main" id="{68F0F689-4F79-4FD5-9D3D-BFC8591BB2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3628" y="1145"/>
                <a:ext cx="71" cy="718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17" name="Oval 881">
                <a:extLst>
                  <a:ext uri="{FF2B5EF4-FFF2-40B4-BE49-F238E27FC236}">
                    <a16:creationId xmlns:a16="http://schemas.microsoft.com/office/drawing/2014/main" id="{E26BAD4D-2330-4971-84C5-ADFEBBD90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2500"/>
                <a:ext cx="226" cy="22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18" name="Oval 882">
                <a:extLst>
                  <a:ext uri="{FF2B5EF4-FFF2-40B4-BE49-F238E27FC236}">
                    <a16:creationId xmlns:a16="http://schemas.microsoft.com/office/drawing/2014/main" id="{8C3CFBC4-C895-4DC2-A603-C019826D52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500"/>
                <a:ext cx="226" cy="22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19" name="Freeform 883">
                <a:extLst>
                  <a:ext uri="{FF2B5EF4-FFF2-40B4-BE49-F238E27FC236}">
                    <a16:creationId xmlns:a16="http://schemas.microsoft.com/office/drawing/2014/main" id="{0DA410FF-5829-4A61-B965-B5E287B81A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5" y="1357"/>
                <a:ext cx="553" cy="269"/>
              </a:xfrm>
              <a:custGeom>
                <a:avLst/>
                <a:gdLst>
                  <a:gd name="T0" fmla="*/ 293 w 553"/>
                  <a:gd name="T1" fmla="*/ 208 h 269"/>
                  <a:gd name="T2" fmla="*/ 236 w 553"/>
                  <a:gd name="T3" fmla="*/ 264 h 269"/>
                  <a:gd name="T4" fmla="*/ 180 w 553"/>
                  <a:gd name="T5" fmla="*/ 236 h 269"/>
                  <a:gd name="T6" fmla="*/ 180 w 553"/>
                  <a:gd name="T7" fmla="*/ 179 h 269"/>
                  <a:gd name="T8" fmla="*/ 123 w 553"/>
                  <a:gd name="T9" fmla="*/ 151 h 269"/>
                  <a:gd name="T10" fmla="*/ 9 w 553"/>
                  <a:gd name="T11" fmla="*/ 94 h 269"/>
                  <a:gd name="T12" fmla="*/ 66 w 553"/>
                  <a:gd name="T13" fmla="*/ 9 h 269"/>
                  <a:gd name="T14" fmla="*/ 208 w 553"/>
                  <a:gd name="T15" fmla="*/ 38 h 269"/>
                  <a:gd name="T16" fmla="*/ 406 w 553"/>
                  <a:gd name="T17" fmla="*/ 66 h 269"/>
                  <a:gd name="T18" fmla="*/ 491 w 553"/>
                  <a:gd name="T19" fmla="*/ 66 h 269"/>
                  <a:gd name="T20" fmla="*/ 520 w 553"/>
                  <a:gd name="T21" fmla="*/ 123 h 269"/>
                  <a:gd name="T22" fmla="*/ 293 w 553"/>
                  <a:gd name="T23" fmla="*/ 20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3" h="269">
                    <a:moveTo>
                      <a:pt x="293" y="208"/>
                    </a:moveTo>
                    <a:cubicBezTo>
                      <a:pt x="246" y="231"/>
                      <a:pt x="255" y="259"/>
                      <a:pt x="236" y="264"/>
                    </a:cubicBezTo>
                    <a:cubicBezTo>
                      <a:pt x="217" y="269"/>
                      <a:pt x="189" y="250"/>
                      <a:pt x="180" y="236"/>
                    </a:cubicBezTo>
                    <a:cubicBezTo>
                      <a:pt x="171" y="222"/>
                      <a:pt x="189" y="193"/>
                      <a:pt x="180" y="179"/>
                    </a:cubicBezTo>
                    <a:cubicBezTo>
                      <a:pt x="171" y="165"/>
                      <a:pt x="151" y="165"/>
                      <a:pt x="123" y="151"/>
                    </a:cubicBezTo>
                    <a:cubicBezTo>
                      <a:pt x="95" y="137"/>
                      <a:pt x="18" y="118"/>
                      <a:pt x="9" y="94"/>
                    </a:cubicBezTo>
                    <a:cubicBezTo>
                      <a:pt x="0" y="70"/>
                      <a:pt x="33" y="18"/>
                      <a:pt x="66" y="9"/>
                    </a:cubicBezTo>
                    <a:cubicBezTo>
                      <a:pt x="99" y="0"/>
                      <a:pt x="151" y="29"/>
                      <a:pt x="208" y="38"/>
                    </a:cubicBezTo>
                    <a:cubicBezTo>
                      <a:pt x="265" y="47"/>
                      <a:pt x="359" y="61"/>
                      <a:pt x="406" y="66"/>
                    </a:cubicBezTo>
                    <a:cubicBezTo>
                      <a:pt x="453" y="71"/>
                      <a:pt x="472" y="57"/>
                      <a:pt x="491" y="66"/>
                    </a:cubicBezTo>
                    <a:cubicBezTo>
                      <a:pt x="510" y="75"/>
                      <a:pt x="553" y="99"/>
                      <a:pt x="520" y="123"/>
                    </a:cubicBezTo>
                    <a:cubicBezTo>
                      <a:pt x="487" y="147"/>
                      <a:pt x="340" y="185"/>
                      <a:pt x="293" y="20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20" name="AutoShape 884">
                <a:extLst>
                  <a:ext uri="{FF2B5EF4-FFF2-40B4-BE49-F238E27FC236}">
                    <a16:creationId xmlns:a16="http://schemas.microsoft.com/office/drawing/2014/main" id="{906EE184-CF38-4541-A680-101FE0F9A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424102">
                <a:off x="3574" y="1139"/>
                <a:ext cx="199" cy="57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21" name="AutoShape 885">
                <a:extLst>
                  <a:ext uri="{FF2B5EF4-FFF2-40B4-BE49-F238E27FC236}">
                    <a16:creationId xmlns:a16="http://schemas.microsoft.com/office/drawing/2014/main" id="{8FAD5536-F98F-4288-B72C-727A2BC0E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3758" y="1182"/>
                <a:ext cx="171" cy="29"/>
              </a:xfrm>
              <a:prstGeom prst="roundRect">
                <a:avLst>
                  <a:gd name="adj" fmla="val 3515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22" name="AutoShape 886">
                <a:extLst>
                  <a:ext uri="{FF2B5EF4-FFF2-40B4-BE49-F238E27FC236}">
                    <a16:creationId xmlns:a16="http://schemas.microsoft.com/office/drawing/2014/main" id="{E48CC8BE-5E9E-45BB-A3AF-FB5262999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3673" y="1097"/>
                <a:ext cx="199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423" name="Group 887">
              <a:extLst>
                <a:ext uri="{FF2B5EF4-FFF2-40B4-BE49-F238E27FC236}">
                  <a16:creationId xmlns:a16="http://schemas.microsoft.com/office/drawing/2014/main" id="{8AE7F87B-17B0-4C01-8C8E-B8D61E8B66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2" y="3459"/>
              <a:ext cx="1049" cy="466"/>
              <a:chOff x="1589" y="1750"/>
              <a:chExt cx="3034" cy="1346"/>
            </a:xfrm>
          </p:grpSpPr>
          <p:sp>
            <p:nvSpPr>
              <p:cNvPr id="66424" name="AutoShape 888">
                <a:extLst>
                  <a:ext uri="{FF2B5EF4-FFF2-40B4-BE49-F238E27FC236}">
                    <a16:creationId xmlns:a16="http://schemas.microsoft.com/office/drawing/2014/main" id="{999E3B1F-077F-41CE-AB37-AEF79BAE1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2616" y="2032"/>
                <a:ext cx="113" cy="453"/>
              </a:xfrm>
              <a:prstGeom prst="roundRect">
                <a:avLst>
                  <a:gd name="adj" fmla="val 16667"/>
                </a:avLst>
              </a:pr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25" name="AutoShape 889">
                <a:extLst>
                  <a:ext uri="{FF2B5EF4-FFF2-40B4-BE49-F238E27FC236}">
                    <a16:creationId xmlns:a16="http://schemas.microsoft.com/office/drawing/2014/main" id="{1215AD12-30FD-4C91-97B9-006D2024D2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589" y="2131"/>
                <a:ext cx="964" cy="964"/>
              </a:xfrm>
              <a:custGeom>
                <a:avLst/>
                <a:gdLst>
                  <a:gd name="G0" fmla="+- 10061 0 0"/>
                  <a:gd name="G1" fmla="+- -9312996 0 0"/>
                  <a:gd name="G2" fmla="+- 0 0 -9312996"/>
                  <a:gd name="T0" fmla="*/ 0 256 1"/>
                  <a:gd name="T1" fmla="*/ 180 256 1"/>
                  <a:gd name="G3" fmla="+- -9312996 T0 T1"/>
                  <a:gd name="T2" fmla="*/ 0 256 1"/>
                  <a:gd name="T3" fmla="*/ 90 256 1"/>
                  <a:gd name="G4" fmla="+- -9312996 T2 T3"/>
                  <a:gd name="G5" fmla="*/ G4 2 1"/>
                  <a:gd name="T4" fmla="*/ 90 256 1"/>
                  <a:gd name="T5" fmla="*/ 0 256 1"/>
                  <a:gd name="G6" fmla="+- -9312996 T4 T5"/>
                  <a:gd name="G7" fmla="*/ G6 2 1"/>
                  <a:gd name="G8" fmla="abs -931299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061"/>
                  <a:gd name="G18" fmla="*/ 10061 1 2"/>
                  <a:gd name="G19" fmla="+- G18 5400 0"/>
                  <a:gd name="G20" fmla="cos G19 -9312996"/>
                  <a:gd name="G21" fmla="sin G19 -9312996"/>
                  <a:gd name="G22" fmla="+- G20 10800 0"/>
                  <a:gd name="G23" fmla="+- G21 10800 0"/>
                  <a:gd name="G24" fmla="+- 10800 0 G20"/>
                  <a:gd name="G25" fmla="+- 10061 10800 0"/>
                  <a:gd name="G26" fmla="?: G9 G17 G25"/>
                  <a:gd name="G27" fmla="?: G9 0 21600"/>
                  <a:gd name="G28" fmla="cos 10800 -9312996"/>
                  <a:gd name="G29" fmla="sin 10800 -9312996"/>
                  <a:gd name="G30" fmla="sin 10061 -931299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312996 G34 0"/>
                  <a:gd name="G36" fmla="?: G6 G35 G31"/>
                  <a:gd name="G37" fmla="+- 21600 0 G36"/>
                  <a:gd name="G38" fmla="?: G4 0 G33"/>
                  <a:gd name="G39" fmla="?: -931299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568 w 21600"/>
                  <a:gd name="T15" fmla="*/ 4393 h 21600"/>
                  <a:gd name="T16" fmla="*/ 10800 w 21600"/>
                  <a:gd name="T17" fmla="*/ 739 h 21600"/>
                  <a:gd name="T18" fmla="*/ 19032 w 21600"/>
                  <a:gd name="T19" fmla="*/ 439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860" y="4620"/>
                    </a:moveTo>
                    <a:cubicBezTo>
                      <a:pt x="4766" y="2171"/>
                      <a:pt x="7696" y="739"/>
                      <a:pt x="10800" y="739"/>
                    </a:cubicBezTo>
                    <a:cubicBezTo>
                      <a:pt x="13903" y="739"/>
                      <a:pt x="16833" y="2171"/>
                      <a:pt x="18739" y="4620"/>
                    </a:cubicBezTo>
                    <a:lnTo>
                      <a:pt x="19322" y="4166"/>
                    </a:lnTo>
                    <a:cubicBezTo>
                      <a:pt x="17276" y="1537"/>
                      <a:pt x="14131" y="0"/>
                      <a:pt x="10799" y="0"/>
                    </a:cubicBezTo>
                    <a:cubicBezTo>
                      <a:pt x="7468" y="0"/>
                      <a:pt x="4323" y="1537"/>
                      <a:pt x="2277" y="4166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26" name="AutoShape 890">
                <a:extLst>
                  <a:ext uri="{FF2B5EF4-FFF2-40B4-BE49-F238E27FC236}">
                    <a16:creationId xmlns:a16="http://schemas.microsoft.com/office/drawing/2014/main" id="{AE6BD544-1679-4BB4-AD4C-6FFC6B95E2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2550">
                <a:off x="2628" y="2163"/>
                <a:ext cx="1276" cy="198"/>
              </a:xfrm>
              <a:prstGeom prst="roundRect">
                <a:avLst>
                  <a:gd name="adj" fmla="val 16667"/>
                </a:avLst>
              </a:pr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27" name="AutoShape 891">
                <a:extLst>
                  <a:ext uri="{FF2B5EF4-FFF2-40B4-BE49-F238E27FC236}">
                    <a16:creationId xmlns:a16="http://schemas.microsoft.com/office/drawing/2014/main" id="{D09F19ED-1528-419F-86C4-B4D037C83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3763" y="1750"/>
                <a:ext cx="113" cy="478"/>
              </a:xfrm>
              <a:prstGeom prst="roundRect">
                <a:avLst>
                  <a:gd name="adj" fmla="val 0"/>
                </a:avLst>
              </a:pr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28" name="AutoShape 892">
                <a:extLst>
                  <a:ext uri="{FF2B5EF4-FFF2-40B4-BE49-F238E27FC236}">
                    <a16:creationId xmlns:a16="http://schemas.microsoft.com/office/drawing/2014/main" id="{3F52B6A6-837D-402F-9ECC-BAA867D48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3659" y="2132"/>
                <a:ext cx="964" cy="964"/>
              </a:xfrm>
              <a:custGeom>
                <a:avLst/>
                <a:gdLst>
                  <a:gd name="G0" fmla="+- 10061 0 0"/>
                  <a:gd name="G1" fmla="+- -9312996 0 0"/>
                  <a:gd name="G2" fmla="+- 0 0 -9312996"/>
                  <a:gd name="T0" fmla="*/ 0 256 1"/>
                  <a:gd name="T1" fmla="*/ 180 256 1"/>
                  <a:gd name="G3" fmla="+- -9312996 T0 T1"/>
                  <a:gd name="T2" fmla="*/ 0 256 1"/>
                  <a:gd name="T3" fmla="*/ 90 256 1"/>
                  <a:gd name="G4" fmla="+- -9312996 T2 T3"/>
                  <a:gd name="G5" fmla="*/ G4 2 1"/>
                  <a:gd name="T4" fmla="*/ 90 256 1"/>
                  <a:gd name="T5" fmla="*/ 0 256 1"/>
                  <a:gd name="G6" fmla="+- -9312996 T4 T5"/>
                  <a:gd name="G7" fmla="*/ G6 2 1"/>
                  <a:gd name="G8" fmla="abs -931299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061"/>
                  <a:gd name="G18" fmla="*/ 10061 1 2"/>
                  <a:gd name="G19" fmla="+- G18 5400 0"/>
                  <a:gd name="G20" fmla="cos G19 -9312996"/>
                  <a:gd name="G21" fmla="sin G19 -9312996"/>
                  <a:gd name="G22" fmla="+- G20 10800 0"/>
                  <a:gd name="G23" fmla="+- G21 10800 0"/>
                  <a:gd name="G24" fmla="+- 10800 0 G20"/>
                  <a:gd name="G25" fmla="+- 10061 10800 0"/>
                  <a:gd name="G26" fmla="?: G9 G17 G25"/>
                  <a:gd name="G27" fmla="?: G9 0 21600"/>
                  <a:gd name="G28" fmla="cos 10800 -9312996"/>
                  <a:gd name="G29" fmla="sin 10800 -9312996"/>
                  <a:gd name="G30" fmla="sin 10061 -931299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312996 G34 0"/>
                  <a:gd name="G36" fmla="?: G6 G35 G31"/>
                  <a:gd name="G37" fmla="+- 21600 0 G36"/>
                  <a:gd name="G38" fmla="?: G4 0 G33"/>
                  <a:gd name="G39" fmla="?: -931299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568 w 21600"/>
                  <a:gd name="T15" fmla="*/ 4393 h 21600"/>
                  <a:gd name="T16" fmla="*/ 10800 w 21600"/>
                  <a:gd name="T17" fmla="*/ 739 h 21600"/>
                  <a:gd name="T18" fmla="*/ 19032 w 21600"/>
                  <a:gd name="T19" fmla="*/ 439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860" y="4620"/>
                    </a:moveTo>
                    <a:cubicBezTo>
                      <a:pt x="4766" y="2171"/>
                      <a:pt x="7696" y="739"/>
                      <a:pt x="10800" y="739"/>
                    </a:cubicBezTo>
                    <a:cubicBezTo>
                      <a:pt x="13903" y="739"/>
                      <a:pt x="16833" y="2171"/>
                      <a:pt x="18739" y="4620"/>
                    </a:cubicBezTo>
                    <a:lnTo>
                      <a:pt x="19322" y="4166"/>
                    </a:lnTo>
                    <a:cubicBezTo>
                      <a:pt x="17276" y="1537"/>
                      <a:pt x="14131" y="0"/>
                      <a:pt x="10799" y="0"/>
                    </a:cubicBezTo>
                    <a:cubicBezTo>
                      <a:pt x="7468" y="0"/>
                      <a:pt x="4323" y="1537"/>
                      <a:pt x="2277" y="4166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29" name="AutoShape 893">
                <a:extLst>
                  <a:ext uri="{FF2B5EF4-FFF2-40B4-BE49-F238E27FC236}">
                    <a16:creationId xmlns:a16="http://schemas.microsoft.com/office/drawing/2014/main" id="{1BEFEBFA-7DF2-49F6-806E-3F4FEA4A1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60960">
                <a:off x="2014" y="2529"/>
                <a:ext cx="822" cy="56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30" name="AutoShape 894">
                <a:extLst>
                  <a:ext uri="{FF2B5EF4-FFF2-40B4-BE49-F238E27FC236}">
                    <a16:creationId xmlns:a16="http://schemas.microsoft.com/office/drawing/2014/main" id="{32CAFC45-FA20-43E0-A724-24903DCAE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287806">
                <a:off x="1929" y="2387"/>
                <a:ext cx="822" cy="56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31" name="AutoShape 895">
                <a:extLst>
                  <a:ext uri="{FF2B5EF4-FFF2-40B4-BE49-F238E27FC236}">
                    <a16:creationId xmlns:a16="http://schemas.microsoft.com/office/drawing/2014/main" id="{687A478B-C152-4DC5-BA3E-0D3738580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3999" y="2160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32" name="AutoShape 896">
                <a:extLst>
                  <a:ext uri="{FF2B5EF4-FFF2-40B4-BE49-F238E27FC236}">
                    <a16:creationId xmlns:a16="http://schemas.microsoft.com/office/drawing/2014/main" id="{7D079702-2716-4F95-A39A-D95A722D4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5685">
                <a:off x="2641" y="2155"/>
                <a:ext cx="510" cy="57"/>
              </a:xfrm>
              <a:prstGeom prst="roundRect">
                <a:avLst>
                  <a:gd name="adj" fmla="val 50000"/>
                </a:avLst>
              </a:prstGeom>
              <a:solidFill>
                <a:srgbClr val="00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433" name="Group 897">
              <a:extLst>
                <a:ext uri="{FF2B5EF4-FFF2-40B4-BE49-F238E27FC236}">
                  <a16:creationId xmlns:a16="http://schemas.microsoft.com/office/drawing/2014/main" id="{E6804FDE-F657-4847-B0CB-C5A5B4351C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5" y="3650"/>
              <a:ext cx="137" cy="196"/>
              <a:chOff x="2610" y="2302"/>
              <a:chExt cx="397" cy="567"/>
            </a:xfrm>
          </p:grpSpPr>
          <p:sp>
            <p:nvSpPr>
              <p:cNvPr id="66434" name="AutoShape 898">
                <a:extLst>
                  <a:ext uri="{FF2B5EF4-FFF2-40B4-BE49-F238E27FC236}">
                    <a16:creationId xmlns:a16="http://schemas.microsoft.com/office/drawing/2014/main" id="{A9713DAF-016A-4247-9035-884BEBE03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2330"/>
                <a:ext cx="341" cy="324"/>
              </a:xfrm>
              <a:prstGeom prst="star5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35" name="AutoShape 899">
                <a:extLst>
                  <a:ext uri="{FF2B5EF4-FFF2-40B4-BE49-F238E27FC236}">
                    <a16:creationId xmlns:a16="http://schemas.microsoft.com/office/drawing/2014/main" id="{F0A18561-9C9D-4A21-A0AE-C6622119C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2302"/>
                <a:ext cx="397" cy="397"/>
              </a:xfrm>
              <a:custGeom>
                <a:avLst/>
                <a:gdLst>
                  <a:gd name="G0" fmla="+- 2503 0 0"/>
                  <a:gd name="G1" fmla="+- 21600 0 2503"/>
                  <a:gd name="G2" fmla="+- 21600 0 250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03" y="10800"/>
                    </a:moveTo>
                    <a:cubicBezTo>
                      <a:pt x="2503" y="15382"/>
                      <a:pt x="6218" y="19097"/>
                      <a:pt x="10800" y="19097"/>
                    </a:cubicBezTo>
                    <a:cubicBezTo>
                      <a:pt x="15382" y="19097"/>
                      <a:pt x="19097" y="15382"/>
                      <a:pt x="19097" y="10800"/>
                    </a:cubicBezTo>
                    <a:cubicBezTo>
                      <a:pt x="19097" y="6218"/>
                      <a:pt x="15382" y="2503"/>
                      <a:pt x="10800" y="2503"/>
                    </a:cubicBezTo>
                    <a:cubicBezTo>
                      <a:pt x="6218" y="2503"/>
                      <a:pt x="2503" y="6218"/>
                      <a:pt x="2503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436" name="Group 900">
                <a:extLst>
                  <a:ext uri="{FF2B5EF4-FFF2-40B4-BE49-F238E27FC236}">
                    <a16:creationId xmlns:a16="http://schemas.microsoft.com/office/drawing/2014/main" id="{9093B974-69F5-4D61-88E4-D2B7CC32A0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2444"/>
                <a:ext cx="170" cy="425"/>
                <a:chOff x="2723" y="2444"/>
                <a:chExt cx="170" cy="425"/>
              </a:xfrm>
            </p:grpSpPr>
            <p:sp>
              <p:nvSpPr>
                <p:cNvPr id="66437" name="Oval 901">
                  <a:extLst>
                    <a:ext uri="{FF2B5EF4-FFF2-40B4-BE49-F238E27FC236}">
                      <a16:creationId xmlns:a16="http://schemas.microsoft.com/office/drawing/2014/main" id="{DD720357-C357-412C-8B84-F18379054F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1" y="2444"/>
                  <a:ext cx="114" cy="114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38" name="AutoShape 902">
                  <a:extLst>
                    <a:ext uri="{FF2B5EF4-FFF2-40B4-BE49-F238E27FC236}">
                      <a16:creationId xmlns:a16="http://schemas.microsoft.com/office/drawing/2014/main" id="{DBA8A43A-7059-402C-B776-AA09A3AA22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80" y="2472"/>
                  <a:ext cx="57" cy="3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39" name="AutoShape 903">
                  <a:extLst>
                    <a:ext uri="{FF2B5EF4-FFF2-40B4-BE49-F238E27FC236}">
                      <a16:creationId xmlns:a16="http://schemas.microsoft.com/office/drawing/2014/main" id="{FC106787-19B7-4B94-8470-B3B1C322CB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2784"/>
                  <a:ext cx="170" cy="8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539" name="Group 1003">
            <a:extLst>
              <a:ext uri="{FF2B5EF4-FFF2-40B4-BE49-F238E27FC236}">
                <a16:creationId xmlns:a16="http://schemas.microsoft.com/office/drawing/2014/main" id="{91CE57CF-5541-46EB-930F-BECA250FB5FB}"/>
              </a:ext>
            </a:extLst>
          </p:cNvPr>
          <p:cNvGrpSpPr>
            <a:grpSpLocks/>
          </p:cNvGrpSpPr>
          <p:nvPr/>
        </p:nvGrpSpPr>
        <p:grpSpPr bwMode="auto">
          <a:xfrm>
            <a:off x="7878763" y="5094288"/>
            <a:ext cx="1665287" cy="1136650"/>
            <a:chOff x="4963" y="3209"/>
            <a:chExt cx="1049" cy="716"/>
          </a:xfrm>
        </p:grpSpPr>
        <p:grpSp>
          <p:nvGrpSpPr>
            <p:cNvPr id="66441" name="Group 905">
              <a:extLst>
                <a:ext uri="{FF2B5EF4-FFF2-40B4-BE49-F238E27FC236}">
                  <a16:creationId xmlns:a16="http://schemas.microsoft.com/office/drawing/2014/main" id="{117F9E88-ED62-45E2-AE0A-9625E16E7F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3" y="3209"/>
              <a:ext cx="1009" cy="696"/>
              <a:chOff x="1646" y="1026"/>
              <a:chExt cx="2919" cy="2012"/>
            </a:xfrm>
          </p:grpSpPr>
          <p:grpSp>
            <p:nvGrpSpPr>
              <p:cNvPr id="66442" name="Group 906">
                <a:extLst>
                  <a:ext uri="{FF2B5EF4-FFF2-40B4-BE49-F238E27FC236}">
                    <a16:creationId xmlns:a16="http://schemas.microsoft.com/office/drawing/2014/main" id="{44A049C7-2F91-4760-B114-6BEB079589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46" y="2188"/>
                <a:ext cx="850" cy="850"/>
                <a:chOff x="1646" y="2188"/>
                <a:chExt cx="850" cy="850"/>
              </a:xfrm>
            </p:grpSpPr>
            <p:sp>
              <p:nvSpPr>
                <p:cNvPr id="66443" name="AutoShape 907">
                  <a:extLst>
                    <a:ext uri="{FF2B5EF4-FFF2-40B4-BE49-F238E27FC236}">
                      <a16:creationId xmlns:a16="http://schemas.microsoft.com/office/drawing/2014/main" id="{469649ED-DD4C-4606-A031-2FD0AD14E9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2" y="2244"/>
                  <a:ext cx="738" cy="738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44" name="AutoShape 908">
                  <a:extLst>
                    <a:ext uri="{FF2B5EF4-FFF2-40B4-BE49-F238E27FC236}">
                      <a16:creationId xmlns:a16="http://schemas.microsoft.com/office/drawing/2014/main" id="{A50D29E1-A1FB-406F-9A1B-820F3C0E54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188"/>
                  <a:ext cx="850" cy="850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445" name="Group 909">
                <a:extLst>
                  <a:ext uri="{FF2B5EF4-FFF2-40B4-BE49-F238E27FC236}">
                    <a16:creationId xmlns:a16="http://schemas.microsoft.com/office/drawing/2014/main" id="{0EACC202-5D9A-4B9F-BC92-37EFE516D0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5" y="2188"/>
                <a:ext cx="850" cy="850"/>
                <a:chOff x="1646" y="2188"/>
                <a:chExt cx="850" cy="850"/>
              </a:xfrm>
            </p:grpSpPr>
            <p:sp>
              <p:nvSpPr>
                <p:cNvPr id="66446" name="AutoShape 910">
                  <a:extLst>
                    <a:ext uri="{FF2B5EF4-FFF2-40B4-BE49-F238E27FC236}">
                      <a16:creationId xmlns:a16="http://schemas.microsoft.com/office/drawing/2014/main" id="{C9D7C8C6-7C26-49F2-AB82-242AB85FD5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2" y="2244"/>
                  <a:ext cx="738" cy="738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47" name="AutoShape 911">
                  <a:extLst>
                    <a:ext uri="{FF2B5EF4-FFF2-40B4-BE49-F238E27FC236}">
                      <a16:creationId xmlns:a16="http://schemas.microsoft.com/office/drawing/2014/main" id="{76AD4579-C7C6-4B3C-83DA-34964DA8D3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188"/>
                  <a:ext cx="850" cy="850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448" name="AutoShape 912">
                <a:extLst>
                  <a:ext uri="{FF2B5EF4-FFF2-40B4-BE49-F238E27FC236}">
                    <a16:creationId xmlns:a16="http://schemas.microsoft.com/office/drawing/2014/main" id="{BCD934DD-832F-4112-BF70-8B0497D67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2489" y="1459"/>
                <a:ext cx="71" cy="680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49" name="AutoShape 913">
                <a:extLst>
                  <a:ext uri="{FF2B5EF4-FFF2-40B4-BE49-F238E27FC236}">
                    <a16:creationId xmlns:a16="http://schemas.microsoft.com/office/drawing/2014/main" id="{5104A625-AE1F-435A-BD39-46EC49739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3628" y="1145"/>
                <a:ext cx="71" cy="718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50" name="Oval 914">
                <a:extLst>
                  <a:ext uri="{FF2B5EF4-FFF2-40B4-BE49-F238E27FC236}">
                    <a16:creationId xmlns:a16="http://schemas.microsoft.com/office/drawing/2014/main" id="{CC87FD82-F4ED-4A51-A941-41A1F3D3F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2500"/>
                <a:ext cx="226" cy="22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51" name="Oval 915">
                <a:extLst>
                  <a:ext uri="{FF2B5EF4-FFF2-40B4-BE49-F238E27FC236}">
                    <a16:creationId xmlns:a16="http://schemas.microsoft.com/office/drawing/2014/main" id="{18544DCE-4A0C-4A13-8E36-21655F13F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500"/>
                <a:ext cx="226" cy="22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52" name="Freeform 916">
                <a:extLst>
                  <a:ext uri="{FF2B5EF4-FFF2-40B4-BE49-F238E27FC236}">
                    <a16:creationId xmlns:a16="http://schemas.microsoft.com/office/drawing/2014/main" id="{6AA61FE9-8949-4A0E-A492-F404EDD93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5" y="1357"/>
                <a:ext cx="553" cy="269"/>
              </a:xfrm>
              <a:custGeom>
                <a:avLst/>
                <a:gdLst>
                  <a:gd name="T0" fmla="*/ 293 w 553"/>
                  <a:gd name="T1" fmla="*/ 208 h 269"/>
                  <a:gd name="T2" fmla="*/ 236 w 553"/>
                  <a:gd name="T3" fmla="*/ 264 h 269"/>
                  <a:gd name="T4" fmla="*/ 180 w 553"/>
                  <a:gd name="T5" fmla="*/ 236 h 269"/>
                  <a:gd name="T6" fmla="*/ 180 w 553"/>
                  <a:gd name="T7" fmla="*/ 179 h 269"/>
                  <a:gd name="T8" fmla="*/ 123 w 553"/>
                  <a:gd name="T9" fmla="*/ 151 h 269"/>
                  <a:gd name="T10" fmla="*/ 9 w 553"/>
                  <a:gd name="T11" fmla="*/ 94 h 269"/>
                  <a:gd name="T12" fmla="*/ 66 w 553"/>
                  <a:gd name="T13" fmla="*/ 9 h 269"/>
                  <a:gd name="T14" fmla="*/ 208 w 553"/>
                  <a:gd name="T15" fmla="*/ 38 h 269"/>
                  <a:gd name="T16" fmla="*/ 406 w 553"/>
                  <a:gd name="T17" fmla="*/ 66 h 269"/>
                  <a:gd name="T18" fmla="*/ 491 w 553"/>
                  <a:gd name="T19" fmla="*/ 66 h 269"/>
                  <a:gd name="T20" fmla="*/ 520 w 553"/>
                  <a:gd name="T21" fmla="*/ 123 h 269"/>
                  <a:gd name="T22" fmla="*/ 293 w 553"/>
                  <a:gd name="T23" fmla="*/ 20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3" h="269">
                    <a:moveTo>
                      <a:pt x="293" y="208"/>
                    </a:moveTo>
                    <a:cubicBezTo>
                      <a:pt x="246" y="231"/>
                      <a:pt x="255" y="259"/>
                      <a:pt x="236" y="264"/>
                    </a:cubicBezTo>
                    <a:cubicBezTo>
                      <a:pt x="217" y="269"/>
                      <a:pt x="189" y="250"/>
                      <a:pt x="180" y="236"/>
                    </a:cubicBezTo>
                    <a:cubicBezTo>
                      <a:pt x="171" y="222"/>
                      <a:pt x="189" y="193"/>
                      <a:pt x="180" y="179"/>
                    </a:cubicBezTo>
                    <a:cubicBezTo>
                      <a:pt x="171" y="165"/>
                      <a:pt x="151" y="165"/>
                      <a:pt x="123" y="151"/>
                    </a:cubicBezTo>
                    <a:cubicBezTo>
                      <a:pt x="95" y="137"/>
                      <a:pt x="18" y="118"/>
                      <a:pt x="9" y="94"/>
                    </a:cubicBezTo>
                    <a:cubicBezTo>
                      <a:pt x="0" y="70"/>
                      <a:pt x="33" y="18"/>
                      <a:pt x="66" y="9"/>
                    </a:cubicBezTo>
                    <a:cubicBezTo>
                      <a:pt x="99" y="0"/>
                      <a:pt x="151" y="29"/>
                      <a:pt x="208" y="38"/>
                    </a:cubicBezTo>
                    <a:cubicBezTo>
                      <a:pt x="265" y="47"/>
                      <a:pt x="359" y="61"/>
                      <a:pt x="406" y="66"/>
                    </a:cubicBezTo>
                    <a:cubicBezTo>
                      <a:pt x="453" y="71"/>
                      <a:pt x="472" y="57"/>
                      <a:pt x="491" y="66"/>
                    </a:cubicBezTo>
                    <a:cubicBezTo>
                      <a:pt x="510" y="75"/>
                      <a:pt x="553" y="99"/>
                      <a:pt x="520" y="123"/>
                    </a:cubicBezTo>
                    <a:cubicBezTo>
                      <a:pt x="487" y="147"/>
                      <a:pt x="340" y="185"/>
                      <a:pt x="293" y="20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53" name="AutoShape 917">
                <a:extLst>
                  <a:ext uri="{FF2B5EF4-FFF2-40B4-BE49-F238E27FC236}">
                    <a16:creationId xmlns:a16="http://schemas.microsoft.com/office/drawing/2014/main" id="{49FDC9A7-DCFD-461C-8943-0A63E16B3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424102">
                <a:off x="3574" y="1139"/>
                <a:ext cx="199" cy="57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54" name="AutoShape 918">
                <a:extLst>
                  <a:ext uri="{FF2B5EF4-FFF2-40B4-BE49-F238E27FC236}">
                    <a16:creationId xmlns:a16="http://schemas.microsoft.com/office/drawing/2014/main" id="{280D7758-E5FE-4EAF-8B15-AE8FD9C42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3758" y="1182"/>
                <a:ext cx="171" cy="29"/>
              </a:xfrm>
              <a:prstGeom prst="roundRect">
                <a:avLst>
                  <a:gd name="adj" fmla="val 3515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55" name="AutoShape 919">
                <a:extLst>
                  <a:ext uri="{FF2B5EF4-FFF2-40B4-BE49-F238E27FC236}">
                    <a16:creationId xmlns:a16="http://schemas.microsoft.com/office/drawing/2014/main" id="{BFAAACE0-357B-43D3-A4D3-89C1E00A6E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3673" y="1097"/>
                <a:ext cx="199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456" name="Group 920">
              <a:extLst>
                <a:ext uri="{FF2B5EF4-FFF2-40B4-BE49-F238E27FC236}">
                  <a16:creationId xmlns:a16="http://schemas.microsoft.com/office/drawing/2014/main" id="{C7B685A9-69FA-47D6-B2E0-F2EEF71D13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3" y="3459"/>
              <a:ext cx="1049" cy="466"/>
              <a:chOff x="1589" y="1750"/>
              <a:chExt cx="3034" cy="1346"/>
            </a:xfrm>
          </p:grpSpPr>
          <p:sp>
            <p:nvSpPr>
              <p:cNvPr id="66457" name="AutoShape 921">
                <a:extLst>
                  <a:ext uri="{FF2B5EF4-FFF2-40B4-BE49-F238E27FC236}">
                    <a16:creationId xmlns:a16="http://schemas.microsoft.com/office/drawing/2014/main" id="{D513FABE-38AA-4B53-898B-DB4D793DDD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2616" y="2032"/>
                <a:ext cx="113" cy="453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58" name="AutoShape 922">
                <a:extLst>
                  <a:ext uri="{FF2B5EF4-FFF2-40B4-BE49-F238E27FC236}">
                    <a16:creationId xmlns:a16="http://schemas.microsoft.com/office/drawing/2014/main" id="{2D748C21-EE15-4E2C-AB39-A4A323A6C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589" y="2131"/>
                <a:ext cx="964" cy="964"/>
              </a:xfrm>
              <a:custGeom>
                <a:avLst/>
                <a:gdLst>
                  <a:gd name="G0" fmla="+- 10061 0 0"/>
                  <a:gd name="G1" fmla="+- -9312996 0 0"/>
                  <a:gd name="G2" fmla="+- 0 0 -9312996"/>
                  <a:gd name="T0" fmla="*/ 0 256 1"/>
                  <a:gd name="T1" fmla="*/ 180 256 1"/>
                  <a:gd name="G3" fmla="+- -9312996 T0 T1"/>
                  <a:gd name="T2" fmla="*/ 0 256 1"/>
                  <a:gd name="T3" fmla="*/ 90 256 1"/>
                  <a:gd name="G4" fmla="+- -9312996 T2 T3"/>
                  <a:gd name="G5" fmla="*/ G4 2 1"/>
                  <a:gd name="T4" fmla="*/ 90 256 1"/>
                  <a:gd name="T5" fmla="*/ 0 256 1"/>
                  <a:gd name="G6" fmla="+- -9312996 T4 T5"/>
                  <a:gd name="G7" fmla="*/ G6 2 1"/>
                  <a:gd name="G8" fmla="abs -931299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061"/>
                  <a:gd name="G18" fmla="*/ 10061 1 2"/>
                  <a:gd name="G19" fmla="+- G18 5400 0"/>
                  <a:gd name="G20" fmla="cos G19 -9312996"/>
                  <a:gd name="G21" fmla="sin G19 -9312996"/>
                  <a:gd name="G22" fmla="+- G20 10800 0"/>
                  <a:gd name="G23" fmla="+- G21 10800 0"/>
                  <a:gd name="G24" fmla="+- 10800 0 G20"/>
                  <a:gd name="G25" fmla="+- 10061 10800 0"/>
                  <a:gd name="G26" fmla="?: G9 G17 G25"/>
                  <a:gd name="G27" fmla="?: G9 0 21600"/>
                  <a:gd name="G28" fmla="cos 10800 -9312996"/>
                  <a:gd name="G29" fmla="sin 10800 -9312996"/>
                  <a:gd name="G30" fmla="sin 10061 -931299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312996 G34 0"/>
                  <a:gd name="G36" fmla="?: G6 G35 G31"/>
                  <a:gd name="G37" fmla="+- 21600 0 G36"/>
                  <a:gd name="G38" fmla="?: G4 0 G33"/>
                  <a:gd name="G39" fmla="?: -931299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568 w 21600"/>
                  <a:gd name="T15" fmla="*/ 4393 h 21600"/>
                  <a:gd name="T16" fmla="*/ 10800 w 21600"/>
                  <a:gd name="T17" fmla="*/ 739 h 21600"/>
                  <a:gd name="T18" fmla="*/ 19032 w 21600"/>
                  <a:gd name="T19" fmla="*/ 439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860" y="4620"/>
                    </a:moveTo>
                    <a:cubicBezTo>
                      <a:pt x="4766" y="2171"/>
                      <a:pt x="7696" y="739"/>
                      <a:pt x="10800" y="739"/>
                    </a:cubicBezTo>
                    <a:cubicBezTo>
                      <a:pt x="13903" y="739"/>
                      <a:pt x="16833" y="2171"/>
                      <a:pt x="18739" y="4620"/>
                    </a:cubicBezTo>
                    <a:lnTo>
                      <a:pt x="19322" y="4166"/>
                    </a:lnTo>
                    <a:cubicBezTo>
                      <a:pt x="17276" y="1537"/>
                      <a:pt x="14131" y="0"/>
                      <a:pt x="10799" y="0"/>
                    </a:cubicBezTo>
                    <a:cubicBezTo>
                      <a:pt x="7468" y="0"/>
                      <a:pt x="4323" y="1537"/>
                      <a:pt x="2277" y="4166"/>
                    </a:cubicBez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59" name="AutoShape 923">
                <a:extLst>
                  <a:ext uri="{FF2B5EF4-FFF2-40B4-BE49-F238E27FC236}">
                    <a16:creationId xmlns:a16="http://schemas.microsoft.com/office/drawing/2014/main" id="{D0B72F33-B852-4DF3-9153-46CEF70C7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2550">
                <a:off x="2628" y="2163"/>
                <a:ext cx="1276" cy="198"/>
              </a:xfrm>
              <a:prstGeom prst="roundRect">
                <a:avLst>
                  <a:gd name="adj" fmla="val 16667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60" name="AutoShape 924">
                <a:extLst>
                  <a:ext uri="{FF2B5EF4-FFF2-40B4-BE49-F238E27FC236}">
                    <a16:creationId xmlns:a16="http://schemas.microsoft.com/office/drawing/2014/main" id="{C97C0627-ADF0-411D-8F7C-83A25AF36D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3763" y="1750"/>
                <a:ext cx="113" cy="478"/>
              </a:xfrm>
              <a:prstGeom prst="roundRect">
                <a:avLst>
                  <a:gd name="adj" fmla="val 0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61" name="AutoShape 925">
                <a:extLst>
                  <a:ext uri="{FF2B5EF4-FFF2-40B4-BE49-F238E27FC236}">
                    <a16:creationId xmlns:a16="http://schemas.microsoft.com/office/drawing/2014/main" id="{0114F50E-DB1D-4367-A2F6-0EFD095F62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3659" y="2132"/>
                <a:ext cx="964" cy="964"/>
              </a:xfrm>
              <a:custGeom>
                <a:avLst/>
                <a:gdLst>
                  <a:gd name="G0" fmla="+- 10061 0 0"/>
                  <a:gd name="G1" fmla="+- -9312996 0 0"/>
                  <a:gd name="G2" fmla="+- 0 0 -9312996"/>
                  <a:gd name="T0" fmla="*/ 0 256 1"/>
                  <a:gd name="T1" fmla="*/ 180 256 1"/>
                  <a:gd name="G3" fmla="+- -9312996 T0 T1"/>
                  <a:gd name="T2" fmla="*/ 0 256 1"/>
                  <a:gd name="T3" fmla="*/ 90 256 1"/>
                  <a:gd name="G4" fmla="+- -9312996 T2 T3"/>
                  <a:gd name="G5" fmla="*/ G4 2 1"/>
                  <a:gd name="T4" fmla="*/ 90 256 1"/>
                  <a:gd name="T5" fmla="*/ 0 256 1"/>
                  <a:gd name="G6" fmla="+- -9312996 T4 T5"/>
                  <a:gd name="G7" fmla="*/ G6 2 1"/>
                  <a:gd name="G8" fmla="abs -931299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061"/>
                  <a:gd name="G18" fmla="*/ 10061 1 2"/>
                  <a:gd name="G19" fmla="+- G18 5400 0"/>
                  <a:gd name="G20" fmla="cos G19 -9312996"/>
                  <a:gd name="G21" fmla="sin G19 -9312996"/>
                  <a:gd name="G22" fmla="+- G20 10800 0"/>
                  <a:gd name="G23" fmla="+- G21 10800 0"/>
                  <a:gd name="G24" fmla="+- 10800 0 G20"/>
                  <a:gd name="G25" fmla="+- 10061 10800 0"/>
                  <a:gd name="G26" fmla="?: G9 G17 G25"/>
                  <a:gd name="G27" fmla="?: G9 0 21600"/>
                  <a:gd name="G28" fmla="cos 10800 -9312996"/>
                  <a:gd name="G29" fmla="sin 10800 -9312996"/>
                  <a:gd name="G30" fmla="sin 10061 -931299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312996 G34 0"/>
                  <a:gd name="G36" fmla="?: G6 G35 G31"/>
                  <a:gd name="G37" fmla="+- 21600 0 G36"/>
                  <a:gd name="G38" fmla="?: G4 0 G33"/>
                  <a:gd name="G39" fmla="?: -931299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568 w 21600"/>
                  <a:gd name="T15" fmla="*/ 4393 h 21600"/>
                  <a:gd name="T16" fmla="*/ 10800 w 21600"/>
                  <a:gd name="T17" fmla="*/ 739 h 21600"/>
                  <a:gd name="T18" fmla="*/ 19032 w 21600"/>
                  <a:gd name="T19" fmla="*/ 439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860" y="4620"/>
                    </a:moveTo>
                    <a:cubicBezTo>
                      <a:pt x="4766" y="2171"/>
                      <a:pt x="7696" y="739"/>
                      <a:pt x="10800" y="739"/>
                    </a:cubicBezTo>
                    <a:cubicBezTo>
                      <a:pt x="13903" y="739"/>
                      <a:pt x="16833" y="2171"/>
                      <a:pt x="18739" y="4620"/>
                    </a:cubicBezTo>
                    <a:lnTo>
                      <a:pt x="19322" y="4166"/>
                    </a:lnTo>
                    <a:cubicBezTo>
                      <a:pt x="17276" y="1537"/>
                      <a:pt x="14131" y="0"/>
                      <a:pt x="10799" y="0"/>
                    </a:cubicBezTo>
                    <a:cubicBezTo>
                      <a:pt x="7468" y="0"/>
                      <a:pt x="4323" y="1537"/>
                      <a:pt x="2277" y="4166"/>
                    </a:cubicBez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62" name="AutoShape 926">
                <a:extLst>
                  <a:ext uri="{FF2B5EF4-FFF2-40B4-BE49-F238E27FC236}">
                    <a16:creationId xmlns:a16="http://schemas.microsoft.com/office/drawing/2014/main" id="{298DAD63-47FF-4E45-B17D-7D7211262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60960">
                <a:off x="2014" y="2529"/>
                <a:ext cx="822" cy="5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63" name="AutoShape 927">
                <a:extLst>
                  <a:ext uri="{FF2B5EF4-FFF2-40B4-BE49-F238E27FC236}">
                    <a16:creationId xmlns:a16="http://schemas.microsoft.com/office/drawing/2014/main" id="{7188381F-E9BB-4E75-975C-E8E82545A3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287806">
                <a:off x="1929" y="2387"/>
                <a:ext cx="822" cy="5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64" name="AutoShape 928">
                <a:extLst>
                  <a:ext uri="{FF2B5EF4-FFF2-40B4-BE49-F238E27FC236}">
                    <a16:creationId xmlns:a16="http://schemas.microsoft.com/office/drawing/2014/main" id="{D933C0E0-3ED5-46BE-BAD2-95A09DB85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3999" y="2160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65" name="AutoShape 929">
                <a:extLst>
                  <a:ext uri="{FF2B5EF4-FFF2-40B4-BE49-F238E27FC236}">
                    <a16:creationId xmlns:a16="http://schemas.microsoft.com/office/drawing/2014/main" id="{36EA7E41-2715-492E-BE5F-03F8E0B04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5685">
                <a:off x="2641" y="2155"/>
                <a:ext cx="510" cy="57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466" name="Group 930">
              <a:extLst>
                <a:ext uri="{FF2B5EF4-FFF2-40B4-BE49-F238E27FC236}">
                  <a16:creationId xmlns:a16="http://schemas.microsoft.com/office/drawing/2014/main" id="{4201E608-B409-4647-AD37-DD6BB88CDB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16" y="3650"/>
              <a:ext cx="137" cy="196"/>
              <a:chOff x="2610" y="2302"/>
              <a:chExt cx="397" cy="567"/>
            </a:xfrm>
          </p:grpSpPr>
          <p:sp>
            <p:nvSpPr>
              <p:cNvPr id="66467" name="AutoShape 931">
                <a:extLst>
                  <a:ext uri="{FF2B5EF4-FFF2-40B4-BE49-F238E27FC236}">
                    <a16:creationId xmlns:a16="http://schemas.microsoft.com/office/drawing/2014/main" id="{8535005E-20D6-4C49-B3DB-AAAFB844E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2330"/>
                <a:ext cx="341" cy="324"/>
              </a:xfrm>
              <a:prstGeom prst="star5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68" name="AutoShape 932">
                <a:extLst>
                  <a:ext uri="{FF2B5EF4-FFF2-40B4-BE49-F238E27FC236}">
                    <a16:creationId xmlns:a16="http://schemas.microsoft.com/office/drawing/2014/main" id="{6ECED14B-5FC8-45C5-B78B-F765CE966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2302"/>
                <a:ext cx="397" cy="397"/>
              </a:xfrm>
              <a:custGeom>
                <a:avLst/>
                <a:gdLst>
                  <a:gd name="G0" fmla="+- 2503 0 0"/>
                  <a:gd name="G1" fmla="+- 21600 0 2503"/>
                  <a:gd name="G2" fmla="+- 21600 0 250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03" y="10800"/>
                    </a:moveTo>
                    <a:cubicBezTo>
                      <a:pt x="2503" y="15382"/>
                      <a:pt x="6218" y="19097"/>
                      <a:pt x="10800" y="19097"/>
                    </a:cubicBezTo>
                    <a:cubicBezTo>
                      <a:pt x="15382" y="19097"/>
                      <a:pt x="19097" y="15382"/>
                      <a:pt x="19097" y="10800"/>
                    </a:cubicBezTo>
                    <a:cubicBezTo>
                      <a:pt x="19097" y="6218"/>
                      <a:pt x="15382" y="2503"/>
                      <a:pt x="10800" y="2503"/>
                    </a:cubicBezTo>
                    <a:cubicBezTo>
                      <a:pt x="6218" y="2503"/>
                      <a:pt x="2503" y="6218"/>
                      <a:pt x="2503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469" name="Group 933">
                <a:extLst>
                  <a:ext uri="{FF2B5EF4-FFF2-40B4-BE49-F238E27FC236}">
                    <a16:creationId xmlns:a16="http://schemas.microsoft.com/office/drawing/2014/main" id="{2DA4F700-DFCA-435A-8E2B-34251BA933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2444"/>
                <a:ext cx="170" cy="425"/>
                <a:chOff x="2723" y="2444"/>
                <a:chExt cx="170" cy="425"/>
              </a:xfrm>
            </p:grpSpPr>
            <p:sp>
              <p:nvSpPr>
                <p:cNvPr id="66470" name="Oval 934">
                  <a:extLst>
                    <a:ext uri="{FF2B5EF4-FFF2-40B4-BE49-F238E27FC236}">
                      <a16:creationId xmlns:a16="http://schemas.microsoft.com/office/drawing/2014/main" id="{13550551-F016-42C5-AAAC-C17E3B8D09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1" y="2444"/>
                  <a:ext cx="114" cy="114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71" name="AutoShape 935">
                  <a:extLst>
                    <a:ext uri="{FF2B5EF4-FFF2-40B4-BE49-F238E27FC236}">
                      <a16:creationId xmlns:a16="http://schemas.microsoft.com/office/drawing/2014/main" id="{66A7EC93-C56C-4B1B-9C77-81EEC655D0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80" y="2472"/>
                  <a:ext cx="57" cy="3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72" name="AutoShape 936">
                  <a:extLst>
                    <a:ext uri="{FF2B5EF4-FFF2-40B4-BE49-F238E27FC236}">
                      <a16:creationId xmlns:a16="http://schemas.microsoft.com/office/drawing/2014/main" id="{32B8BD0E-9249-469C-B2B5-154E2C5A71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2784"/>
                  <a:ext cx="170" cy="8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543" name="Group 1007">
            <a:extLst>
              <a:ext uri="{FF2B5EF4-FFF2-40B4-BE49-F238E27FC236}">
                <a16:creationId xmlns:a16="http://schemas.microsoft.com/office/drawing/2014/main" id="{2C16360B-3F1C-462D-A902-3C2B2037D4C2}"/>
              </a:ext>
            </a:extLst>
          </p:cNvPr>
          <p:cNvGrpSpPr>
            <a:grpSpLocks/>
          </p:cNvGrpSpPr>
          <p:nvPr/>
        </p:nvGrpSpPr>
        <p:grpSpPr bwMode="auto">
          <a:xfrm>
            <a:off x="361950" y="5094288"/>
            <a:ext cx="1665288" cy="1136650"/>
            <a:chOff x="228" y="3209"/>
            <a:chExt cx="1049" cy="716"/>
          </a:xfrm>
        </p:grpSpPr>
        <p:grpSp>
          <p:nvGrpSpPr>
            <p:cNvPr id="66474" name="Group 938">
              <a:extLst>
                <a:ext uri="{FF2B5EF4-FFF2-40B4-BE49-F238E27FC236}">
                  <a16:creationId xmlns:a16="http://schemas.microsoft.com/office/drawing/2014/main" id="{37827906-A3D8-4E11-B926-0DC9B21D70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8" y="3209"/>
              <a:ext cx="1009" cy="696"/>
              <a:chOff x="1646" y="1026"/>
              <a:chExt cx="2919" cy="2012"/>
            </a:xfrm>
          </p:grpSpPr>
          <p:grpSp>
            <p:nvGrpSpPr>
              <p:cNvPr id="66475" name="Group 939">
                <a:extLst>
                  <a:ext uri="{FF2B5EF4-FFF2-40B4-BE49-F238E27FC236}">
                    <a16:creationId xmlns:a16="http://schemas.microsoft.com/office/drawing/2014/main" id="{61B764FF-587C-441F-BF3F-258653F7C6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46" y="2188"/>
                <a:ext cx="850" cy="850"/>
                <a:chOff x="1646" y="2188"/>
                <a:chExt cx="850" cy="850"/>
              </a:xfrm>
            </p:grpSpPr>
            <p:sp>
              <p:nvSpPr>
                <p:cNvPr id="66476" name="AutoShape 940">
                  <a:extLst>
                    <a:ext uri="{FF2B5EF4-FFF2-40B4-BE49-F238E27FC236}">
                      <a16:creationId xmlns:a16="http://schemas.microsoft.com/office/drawing/2014/main" id="{B840A424-F27A-414C-B010-C7CD3ECAAA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2" y="2244"/>
                  <a:ext cx="738" cy="738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77" name="AutoShape 941">
                  <a:extLst>
                    <a:ext uri="{FF2B5EF4-FFF2-40B4-BE49-F238E27FC236}">
                      <a16:creationId xmlns:a16="http://schemas.microsoft.com/office/drawing/2014/main" id="{DDA8D3BF-8529-47A5-BF9E-9839CCB9A8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188"/>
                  <a:ext cx="850" cy="850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478" name="Group 942">
                <a:extLst>
                  <a:ext uri="{FF2B5EF4-FFF2-40B4-BE49-F238E27FC236}">
                    <a16:creationId xmlns:a16="http://schemas.microsoft.com/office/drawing/2014/main" id="{6EC73787-059C-438F-85A4-8E17ED0F1E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5" y="2188"/>
                <a:ext cx="850" cy="850"/>
                <a:chOff x="1646" y="2188"/>
                <a:chExt cx="850" cy="850"/>
              </a:xfrm>
            </p:grpSpPr>
            <p:sp>
              <p:nvSpPr>
                <p:cNvPr id="66479" name="AutoShape 943">
                  <a:extLst>
                    <a:ext uri="{FF2B5EF4-FFF2-40B4-BE49-F238E27FC236}">
                      <a16:creationId xmlns:a16="http://schemas.microsoft.com/office/drawing/2014/main" id="{EEDF70FB-34C2-42A0-A76A-5D1DD44824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2" y="2244"/>
                  <a:ext cx="738" cy="738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80" name="AutoShape 944">
                  <a:extLst>
                    <a:ext uri="{FF2B5EF4-FFF2-40B4-BE49-F238E27FC236}">
                      <a16:creationId xmlns:a16="http://schemas.microsoft.com/office/drawing/2014/main" id="{889BA7DF-6483-4B64-B176-210E806527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188"/>
                  <a:ext cx="850" cy="850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481" name="AutoShape 945">
                <a:extLst>
                  <a:ext uri="{FF2B5EF4-FFF2-40B4-BE49-F238E27FC236}">
                    <a16:creationId xmlns:a16="http://schemas.microsoft.com/office/drawing/2014/main" id="{9CF8478F-4082-45D1-A693-2BD67E757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2489" y="1459"/>
                <a:ext cx="71" cy="680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82" name="AutoShape 946">
                <a:extLst>
                  <a:ext uri="{FF2B5EF4-FFF2-40B4-BE49-F238E27FC236}">
                    <a16:creationId xmlns:a16="http://schemas.microsoft.com/office/drawing/2014/main" id="{CCCC6F7F-320E-4701-85DF-7043D78EE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3628" y="1145"/>
                <a:ext cx="71" cy="718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83" name="Oval 947">
                <a:extLst>
                  <a:ext uri="{FF2B5EF4-FFF2-40B4-BE49-F238E27FC236}">
                    <a16:creationId xmlns:a16="http://schemas.microsoft.com/office/drawing/2014/main" id="{E67A158C-17D7-458A-835A-5BFF49714D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2500"/>
                <a:ext cx="226" cy="22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84" name="Oval 948">
                <a:extLst>
                  <a:ext uri="{FF2B5EF4-FFF2-40B4-BE49-F238E27FC236}">
                    <a16:creationId xmlns:a16="http://schemas.microsoft.com/office/drawing/2014/main" id="{A754F41F-D92F-48B2-BE37-CA1338F22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500"/>
                <a:ext cx="226" cy="22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85" name="Freeform 949">
                <a:extLst>
                  <a:ext uri="{FF2B5EF4-FFF2-40B4-BE49-F238E27FC236}">
                    <a16:creationId xmlns:a16="http://schemas.microsoft.com/office/drawing/2014/main" id="{BAFE7BC6-59AB-4C3A-B030-C24465696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5" y="1357"/>
                <a:ext cx="553" cy="269"/>
              </a:xfrm>
              <a:custGeom>
                <a:avLst/>
                <a:gdLst>
                  <a:gd name="T0" fmla="*/ 293 w 553"/>
                  <a:gd name="T1" fmla="*/ 208 h 269"/>
                  <a:gd name="T2" fmla="*/ 236 w 553"/>
                  <a:gd name="T3" fmla="*/ 264 h 269"/>
                  <a:gd name="T4" fmla="*/ 180 w 553"/>
                  <a:gd name="T5" fmla="*/ 236 h 269"/>
                  <a:gd name="T6" fmla="*/ 180 w 553"/>
                  <a:gd name="T7" fmla="*/ 179 h 269"/>
                  <a:gd name="T8" fmla="*/ 123 w 553"/>
                  <a:gd name="T9" fmla="*/ 151 h 269"/>
                  <a:gd name="T10" fmla="*/ 9 w 553"/>
                  <a:gd name="T11" fmla="*/ 94 h 269"/>
                  <a:gd name="T12" fmla="*/ 66 w 553"/>
                  <a:gd name="T13" fmla="*/ 9 h 269"/>
                  <a:gd name="T14" fmla="*/ 208 w 553"/>
                  <a:gd name="T15" fmla="*/ 38 h 269"/>
                  <a:gd name="T16" fmla="*/ 406 w 553"/>
                  <a:gd name="T17" fmla="*/ 66 h 269"/>
                  <a:gd name="T18" fmla="*/ 491 w 553"/>
                  <a:gd name="T19" fmla="*/ 66 h 269"/>
                  <a:gd name="T20" fmla="*/ 520 w 553"/>
                  <a:gd name="T21" fmla="*/ 123 h 269"/>
                  <a:gd name="T22" fmla="*/ 293 w 553"/>
                  <a:gd name="T23" fmla="*/ 20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3" h="269">
                    <a:moveTo>
                      <a:pt x="293" y="208"/>
                    </a:moveTo>
                    <a:cubicBezTo>
                      <a:pt x="246" y="231"/>
                      <a:pt x="255" y="259"/>
                      <a:pt x="236" y="264"/>
                    </a:cubicBezTo>
                    <a:cubicBezTo>
                      <a:pt x="217" y="269"/>
                      <a:pt x="189" y="250"/>
                      <a:pt x="180" y="236"/>
                    </a:cubicBezTo>
                    <a:cubicBezTo>
                      <a:pt x="171" y="222"/>
                      <a:pt x="189" y="193"/>
                      <a:pt x="180" y="179"/>
                    </a:cubicBezTo>
                    <a:cubicBezTo>
                      <a:pt x="171" y="165"/>
                      <a:pt x="151" y="165"/>
                      <a:pt x="123" y="151"/>
                    </a:cubicBezTo>
                    <a:cubicBezTo>
                      <a:pt x="95" y="137"/>
                      <a:pt x="18" y="118"/>
                      <a:pt x="9" y="94"/>
                    </a:cubicBezTo>
                    <a:cubicBezTo>
                      <a:pt x="0" y="70"/>
                      <a:pt x="33" y="18"/>
                      <a:pt x="66" y="9"/>
                    </a:cubicBezTo>
                    <a:cubicBezTo>
                      <a:pt x="99" y="0"/>
                      <a:pt x="151" y="29"/>
                      <a:pt x="208" y="38"/>
                    </a:cubicBezTo>
                    <a:cubicBezTo>
                      <a:pt x="265" y="47"/>
                      <a:pt x="359" y="61"/>
                      <a:pt x="406" y="66"/>
                    </a:cubicBezTo>
                    <a:cubicBezTo>
                      <a:pt x="453" y="71"/>
                      <a:pt x="472" y="57"/>
                      <a:pt x="491" y="66"/>
                    </a:cubicBezTo>
                    <a:cubicBezTo>
                      <a:pt x="510" y="75"/>
                      <a:pt x="553" y="99"/>
                      <a:pt x="520" y="123"/>
                    </a:cubicBezTo>
                    <a:cubicBezTo>
                      <a:pt x="487" y="147"/>
                      <a:pt x="340" y="185"/>
                      <a:pt x="293" y="20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486" name="AutoShape 950">
                <a:extLst>
                  <a:ext uri="{FF2B5EF4-FFF2-40B4-BE49-F238E27FC236}">
                    <a16:creationId xmlns:a16="http://schemas.microsoft.com/office/drawing/2014/main" id="{E0575E51-66B3-47B4-9A8D-1A46E0B7E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424102">
                <a:off x="3574" y="1139"/>
                <a:ext cx="199" cy="57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87" name="AutoShape 951">
                <a:extLst>
                  <a:ext uri="{FF2B5EF4-FFF2-40B4-BE49-F238E27FC236}">
                    <a16:creationId xmlns:a16="http://schemas.microsoft.com/office/drawing/2014/main" id="{D910030E-810D-4CF5-BD08-752A3DE1A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3758" y="1182"/>
                <a:ext cx="171" cy="29"/>
              </a:xfrm>
              <a:prstGeom prst="roundRect">
                <a:avLst>
                  <a:gd name="adj" fmla="val 3515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88" name="AutoShape 952">
                <a:extLst>
                  <a:ext uri="{FF2B5EF4-FFF2-40B4-BE49-F238E27FC236}">
                    <a16:creationId xmlns:a16="http://schemas.microsoft.com/office/drawing/2014/main" id="{AE2D1D07-6F5F-4A0F-87A1-502C4CBB5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3673" y="1097"/>
                <a:ext cx="199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489" name="Group 953">
              <a:extLst>
                <a:ext uri="{FF2B5EF4-FFF2-40B4-BE49-F238E27FC236}">
                  <a16:creationId xmlns:a16="http://schemas.microsoft.com/office/drawing/2014/main" id="{892EF270-1A6F-4592-AC3E-7EAF6823E1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" y="3459"/>
              <a:ext cx="1049" cy="466"/>
              <a:chOff x="1589" y="1750"/>
              <a:chExt cx="3034" cy="1346"/>
            </a:xfrm>
          </p:grpSpPr>
          <p:sp>
            <p:nvSpPr>
              <p:cNvPr id="66490" name="AutoShape 954">
                <a:extLst>
                  <a:ext uri="{FF2B5EF4-FFF2-40B4-BE49-F238E27FC236}">
                    <a16:creationId xmlns:a16="http://schemas.microsoft.com/office/drawing/2014/main" id="{8F043F88-8A1E-40A2-BE05-0A56A5B58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2616" y="2032"/>
                <a:ext cx="113" cy="453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1" name="AutoShape 955">
                <a:extLst>
                  <a:ext uri="{FF2B5EF4-FFF2-40B4-BE49-F238E27FC236}">
                    <a16:creationId xmlns:a16="http://schemas.microsoft.com/office/drawing/2014/main" id="{03B3C56B-547F-447E-A668-FC0519B42D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589" y="2131"/>
                <a:ext cx="964" cy="964"/>
              </a:xfrm>
              <a:custGeom>
                <a:avLst/>
                <a:gdLst>
                  <a:gd name="G0" fmla="+- 10061 0 0"/>
                  <a:gd name="G1" fmla="+- -9312996 0 0"/>
                  <a:gd name="G2" fmla="+- 0 0 -9312996"/>
                  <a:gd name="T0" fmla="*/ 0 256 1"/>
                  <a:gd name="T1" fmla="*/ 180 256 1"/>
                  <a:gd name="G3" fmla="+- -9312996 T0 T1"/>
                  <a:gd name="T2" fmla="*/ 0 256 1"/>
                  <a:gd name="T3" fmla="*/ 90 256 1"/>
                  <a:gd name="G4" fmla="+- -9312996 T2 T3"/>
                  <a:gd name="G5" fmla="*/ G4 2 1"/>
                  <a:gd name="T4" fmla="*/ 90 256 1"/>
                  <a:gd name="T5" fmla="*/ 0 256 1"/>
                  <a:gd name="G6" fmla="+- -9312996 T4 T5"/>
                  <a:gd name="G7" fmla="*/ G6 2 1"/>
                  <a:gd name="G8" fmla="abs -931299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061"/>
                  <a:gd name="G18" fmla="*/ 10061 1 2"/>
                  <a:gd name="G19" fmla="+- G18 5400 0"/>
                  <a:gd name="G20" fmla="cos G19 -9312996"/>
                  <a:gd name="G21" fmla="sin G19 -9312996"/>
                  <a:gd name="G22" fmla="+- G20 10800 0"/>
                  <a:gd name="G23" fmla="+- G21 10800 0"/>
                  <a:gd name="G24" fmla="+- 10800 0 G20"/>
                  <a:gd name="G25" fmla="+- 10061 10800 0"/>
                  <a:gd name="G26" fmla="?: G9 G17 G25"/>
                  <a:gd name="G27" fmla="?: G9 0 21600"/>
                  <a:gd name="G28" fmla="cos 10800 -9312996"/>
                  <a:gd name="G29" fmla="sin 10800 -9312996"/>
                  <a:gd name="G30" fmla="sin 10061 -931299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312996 G34 0"/>
                  <a:gd name="G36" fmla="?: G6 G35 G31"/>
                  <a:gd name="G37" fmla="+- 21600 0 G36"/>
                  <a:gd name="G38" fmla="?: G4 0 G33"/>
                  <a:gd name="G39" fmla="?: -931299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568 w 21600"/>
                  <a:gd name="T15" fmla="*/ 4393 h 21600"/>
                  <a:gd name="T16" fmla="*/ 10800 w 21600"/>
                  <a:gd name="T17" fmla="*/ 739 h 21600"/>
                  <a:gd name="T18" fmla="*/ 19032 w 21600"/>
                  <a:gd name="T19" fmla="*/ 439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860" y="4620"/>
                    </a:moveTo>
                    <a:cubicBezTo>
                      <a:pt x="4766" y="2171"/>
                      <a:pt x="7696" y="739"/>
                      <a:pt x="10800" y="739"/>
                    </a:cubicBezTo>
                    <a:cubicBezTo>
                      <a:pt x="13903" y="739"/>
                      <a:pt x="16833" y="2171"/>
                      <a:pt x="18739" y="4620"/>
                    </a:cubicBezTo>
                    <a:lnTo>
                      <a:pt x="19322" y="4166"/>
                    </a:lnTo>
                    <a:cubicBezTo>
                      <a:pt x="17276" y="1537"/>
                      <a:pt x="14131" y="0"/>
                      <a:pt x="10799" y="0"/>
                    </a:cubicBezTo>
                    <a:cubicBezTo>
                      <a:pt x="7468" y="0"/>
                      <a:pt x="4323" y="1537"/>
                      <a:pt x="2277" y="416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2" name="AutoShape 956">
                <a:extLst>
                  <a:ext uri="{FF2B5EF4-FFF2-40B4-BE49-F238E27FC236}">
                    <a16:creationId xmlns:a16="http://schemas.microsoft.com/office/drawing/2014/main" id="{F7385A96-2324-413B-A725-3E9644337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2550">
                <a:off x="2628" y="2163"/>
                <a:ext cx="1276" cy="198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3" name="AutoShape 957">
                <a:extLst>
                  <a:ext uri="{FF2B5EF4-FFF2-40B4-BE49-F238E27FC236}">
                    <a16:creationId xmlns:a16="http://schemas.microsoft.com/office/drawing/2014/main" id="{CFCA1C01-AA9E-4448-9080-56262EB3A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3763" y="1750"/>
                <a:ext cx="113" cy="478"/>
              </a:xfrm>
              <a:prstGeom prst="roundRect">
                <a:avLst>
                  <a:gd name="adj" fmla="val 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4" name="AutoShape 958">
                <a:extLst>
                  <a:ext uri="{FF2B5EF4-FFF2-40B4-BE49-F238E27FC236}">
                    <a16:creationId xmlns:a16="http://schemas.microsoft.com/office/drawing/2014/main" id="{C9815557-C977-4A96-921A-04432D64A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3659" y="2132"/>
                <a:ext cx="964" cy="964"/>
              </a:xfrm>
              <a:custGeom>
                <a:avLst/>
                <a:gdLst>
                  <a:gd name="G0" fmla="+- 10061 0 0"/>
                  <a:gd name="G1" fmla="+- -9312996 0 0"/>
                  <a:gd name="G2" fmla="+- 0 0 -9312996"/>
                  <a:gd name="T0" fmla="*/ 0 256 1"/>
                  <a:gd name="T1" fmla="*/ 180 256 1"/>
                  <a:gd name="G3" fmla="+- -9312996 T0 T1"/>
                  <a:gd name="T2" fmla="*/ 0 256 1"/>
                  <a:gd name="T3" fmla="*/ 90 256 1"/>
                  <a:gd name="G4" fmla="+- -9312996 T2 T3"/>
                  <a:gd name="G5" fmla="*/ G4 2 1"/>
                  <a:gd name="T4" fmla="*/ 90 256 1"/>
                  <a:gd name="T5" fmla="*/ 0 256 1"/>
                  <a:gd name="G6" fmla="+- -9312996 T4 T5"/>
                  <a:gd name="G7" fmla="*/ G6 2 1"/>
                  <a:gd name="G8" fmla="abs -931299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061"/>
                  <a:gd name="G18" fmla="*/ 10061 1 2"/>
                  <a:gd name="G19" fmla="+- G18 5400 0"/>
                  <a:gd name="G20" fmla="cos G19 -9312996"/>
                  <a:gd name="G21" fmla="sin G19 -9312996"/>
                  <a:gd name="G22" fmla="+- G20 10800 0"/>
                  <a:gd name="G23" fmla="+- G21 10800 0"/>
                  <a:gd name="G24" fmla="+- 10800 0 G20"/>
                  <a:gd name="G25" fmla="+- 10061 10800 0"/>
                  <a:gd name="G26" fmla="?: G9 G17 G25"/>
                  <a:gd name="G27" fmla="?: G9 0 21600"/>
                  <a:gd name="G28" fmla="cos 10800 -9312996"/>
                  <a:gd name="G29" fmla="sin 10800 -9312996"/>
                  <a:gd name="G30" fmla="sin 10061 -931299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312996 G34 0"/>
                  <a:gd name="G36" fmla="?: G6 G35 G31"/>
                  <a:gd name="G37" fmla="+- 21600 0 G36"/>
                  <a:gd name="G38" fmla="?: G4 0 G33"/>
                  <a:gd name="G39" fmla="?: -931299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568 w 21600"/>
                  <a:gd name="T15" fmla="*/ 4393 h 21600"/>
                  <a:gd name="T16" fmla="*/ 10800 w 21600"/>
                  <a:gd name="T17" fmla="*/ 739 h 21600"/>
                  <a:gd name="T18" fmla="*/ 19032 w 21600"/>
                  <a:gd name="T19" fmla="*/ 439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860" y="4620"/>
                    </a:moveTo>
                    <a:cubicBezTo>
                      <a:pt x="4766" y="2171"/>
                      <a:pt x="7696" y="739"/>
                      <a:pt x="10800" y="739"/>
                    </a:cubicBezTo>
                    <a:cubicBezTo>
                      <a:pt x="13903" y="739"/>
                      <a:pt x="16833" y="2171"/>
                      <a:pt x="18739" y="4620"/>
                    </a:cubicBezTo>
                    <a:lnTo>
                      <a:pt x="19322" y="4166"/>
                    </a:lnTo>
                    <a:cubicBezTo>
                      <a:pt x="17276" y="1537"/>
                      <a:pt x="14131" y="0"/>
                      <a:pt x="10799" y="0"/>
                    </a:cubicBezTo>
                    <a:cubicBezTo>
                      <a:pt x="7468" y="0"/>
                      <a:pt x="4323" y="1537"/>
                      <a:pt x="2277" y="416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5" name="AutoShape 959">
                <a:extLst>
                  <a:ext uri="{FF2B5EF4-FFF2-40B4-BE49-F238E27FC236}">
                    <a16:creationId xmlns:a16="http://schemas.microsoft.com/office/drawing/2014/main" id="{CC080257-51FB-46BA-BD83-B681C6486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60960">
                <a:off x="2014" y="2529"/>
                <a:ext cx="822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6" name="AutoShape 960">
                <a:extLst>
                  <a:ext uri="{FF2B5EF4-FFF2-40B4-BE49-F238E27FC236}">
                    <a16:creationId xmlns:a16="http://schemas.microsoft.com/office/drawing/2014/main" id="{49B52F75-4E43-45A7-ADBD-21F28B6E3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287806">
                <a:off x="1929" y="2387"/>
                <a:ext cx="822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7" name="AutoShape 961">
                <a:extLst>
                  <a:ext uri="{FF2B5EF4-FFF2-40B4-BE49-F238E27FC236}">
                    <a16:creationId xmlns:a16="http://schemas.microsoft.com/office/drawing/2014/main" id="{77B8FB0C-7615-4CE5-A62C-D1C341ECCD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3999" y="2160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498" name="AutoShape 962">
                <a:extLst>
                  <a:ext uri="{FF2B5EF4-FFF2-40B4-BE49-F238E27FC236}">
                    <a16:creationId xmlns:a16="http://schemas.microsoft.com/office/drawing/2014/main" id="{283644BF-2D58-4C3D-8F6D-B6AB47752C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5685">
                <a:off x="2641" y="2155"/>
                <a:ext cx="510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499" name="Group 963">
              <a:extLst>
                <a:ext uri="{FF2B5EF4-FFF2-40B4-BE49-F238E27FC236}">
                  <a16:creationId xmlns:a16="http://schemas.microsoft.com/office/drawing/2014/main" id="{89C3B1FB-47E6-4458-8792-674CAA104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" y="3650"/>
              <a:ext cx="137" cy="196"/>
              <a:chOff x="2610" y="2302"/>
              <a:chExt cx="397" cy="567"/>
            </a:xfrm>
          </p:grpSpPr>
          <p:sp>
            <p:nvSpPr>
              <p:cNvPr id="66500" name="AutoShape 964">
                <a:extLst>
                  <a:ext uri="{FF2B5EF4-FFF2-40B4-BE49-F238E27FC236}">
                    <a16:creationId xmlns:a16="http://schemas.microsoft.com/office/drawing/2014/main" id="{EE9FEFF7-69C0-4B49-99C9-CFA12E2B7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2330"/>
                <a:ext cx="341" cy="324"/>
              </a:xfrm>
              <a:prstGeom prst="star5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01" name="AutoShape 965">
                <a:extLst>
                  <a:ext uri="{FF2B5EF4-FFF2-40B4-BE49-F238E27FC236}">
                    <a16:creationId xmlns:a16="http://schemas.microsoft.com/office/drawing/2014/main" id="{9B4DD961-55A4-45CA-B6B7-BD71ED0F0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2302"/>
                <a:ext cx="397" cy="397"/>
              </a:xfrm>
              <a:custGeom>
                <a:avLst/>
                <a:gdLst>
                  <a:gd name="G0" fmla="+- 2503 0 0"/>
                  <a:gd name="G1" fmla="+- 21600 0 2503"/>
                  <a:gd name="G2" fmla="+- 21600 0 250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03" y="10800"/>
                    </a:moveTo>
                    <a:cubicBezTo>
                      <a:pt x="2503" y="15382"/>
                      <a:pt x="6218" y="19097"/>
                      <a:pt x="10800" y="19097"/>
                    </a:cubicBezTo>
                    <a:cubicBezTo>
                      <a:pt x="15382" y="19097"/>
                      <a:pt x="19097" y="15382"/>
                      <a:pt x="19097" y="10800"/>
                    </a:cubicBezTo>
                    <a:cubicBezTo>
                      <a:pt x="19097" y="6218"/>
                      <a:pt x="15382" y="2503"/>
                      <a:pt x="10800" y="2503"/>
                    </a:cubicBezTo>
                    <a:cubicBezTo>
                      <a:pt x="6218" y="2503"/>
                      <a:pt x="2503" y="6218"/>
                      <a:pt x="2503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502" name="Group 966">
                <a:extLst>
                  <a:ext uri="{FF2B5EF4-FFF2-40B4-BE49-F238E27FC236}">
                    <a16:creationId xmlns:a16="http://schemas.microsoft.com/office/drawing/2014/main" id="{6AFBE5EC-2B42-4156-8BB4-BF16ACE928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2444"/>
                <a:ext cx="170" cy="425"/>
                <a:chOff x="2723" y="2444"/>
                <a:chExt cx="170" cy="425"/>
              </a:xfrm>
            </p:grpSpPr>
            <p:sp>
              <p:nvSpPr>
                <p:cNvPr id="66503" name="Oval 967">
                  <a:extLst>
                    <a:ext uri="{FF2B5EF4-FFF2-40B4-BE49-F238E27FC236}">
                      <a16:creationId xmlns:a16="http://schemas.microsoft.com/office/drawing/2014/main" id="{CF8D5D31-BACE-43B8-8AF2-3E52B1EC5D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1" y="2444"/>
                  <a:ext cx="114" cy="114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504" name="AutoShape 968">
                  <a:extLst>
                    <a:ext uri="{FF2B5EF4-FFF2-40B4-BE49-F238E27FC236}">
                      <a16:creationId xmlns:a16="http://schemas.microsoft.com/office/drawing/2014/main" id="{998F2E75-63B3-4363-8AB1-D376350A71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80" y="2472"/>
                  <a:ext cx="57" cy="3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505" name="AutoShape 969">
                  <a:extLst>
                    <a:ext uri="{FF2B5EF4-FFF2-40B4-BE49-F238E27FC236}">
                      <a16:creationId xmlns:a16="http://schemas.microsoft.com/office/drawing/2014/main" id="{C3D93494-5064-410F-985C-6E5D6D26BB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2784"/>
                  <a:ext cx="170" cy="8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542" name="Group 1006">
            <a:extLst>
              <a:ext uri="{FF2B5EF4-FFF2-40B4-BE49-F238E27FC236}">
                <a16:creationId xmlns:a16="http://schemas.microsoft.com/office/drawing/2014/main" id="{CB04E59F-5B43-4D89-843C-D8BE54F858BE}"/>
              </a:ext>
            </a:extLst>
          </p:cNvPr>
          <p:cNvGrpSpPr>
            <a:grpSpLocks/>
          </p:cNvGrpSpPr>
          <p:nvPr/>
        </p:nvGrpSpPr>
        <p:grpSpPr bwMode="auto">
          <a:xfrm>
            <a:off x="2252663" y="5094288"/>
            <a:ext cx="1665287" cy="1136650"/>
            <a:chOff x="1419" y="3209"/>
            <a:chExt cx="1049" cy="716"/>
          </a:xfrm>
        </p:grpSpPr>
        <p:grpSp>
          <p:nvGrpSpPr>
            <p:cNvPr id="66507" name="Group 971">
              <a:extLst>
                <a:ext uri="{FF2B5EF4-FFF2-40B4-BE49-F238E27FC236}">
                  <a16:creationId xmlns:a16="http://schemas.microsoft.com/office/drawing/2014/main" id="{5BC6CB48-F4D9-4B1A-AF30-C5B593EC16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9" y="3209"/>
              <a:ext cx="1009" cy="696"/>
              <a:chOff x="1646" y="1026"/>
              <a:chExt cx="2919" cy="2012"/>
            </a:xfrm>
          </p:grpSpPr>
          <p:grpSp>
            <p:nvGrpSpPr>
              <p:cNvPr id="66508" name="Group 972">
                <a:extLst>
                  <a:ext uri="{FF2B5EF4-FFF2-40B4-BE49-F238E27FC236}">
                    <a16:creationId xmlns:a16="http://schemas.microsoft.com/office/drawing/2014/main" id="{AFF65A87-E5F1-4B1D-92F7-E6154F7CB2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46" y="2188"/>
                <a:ext cx="850" cy="850"/>
                <a:chOff x="1646" y="2188"/>
                <a:chExt cx="850" cy="850"/>
              </a:xfrm>
            </p:grpSpPr>
            <p:sp>
              <p:nvSpPr>
                <p:cNvPr id="66509" name="AutoShape 973">
                  <a:extLst>
                    <a:ext uri="{FF2B5EF4-FFF2-40B4-BE49-F238E27FC236}">
                      <a16:creationId xmlns:a16="http://schemas.microsoft.com/office/drawing/2014/main" id="{D8367644-15A5-4635-B544-950A451B71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2" y="2244"/>
                  <a:ext cx="738" cy="738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510" name="AutoShape 974">
                  <a:extLst>
                    <a:ext uri="{FF2B5EF4-FFF2-40B4-BE49-F238E27FC236}">
                      <a16:creationId xmlns:a16="http://schemas.microsoft.com/office/drawing/2014/main" id="{7307EB0D-0347-4761-BA70-39D882AD04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188"/>
                  <a:ext cx="850" cy="850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511" name="Group 975">
                <a:extLst>
                  <a:ext uri="{FF2B5EF4-FFF2-40B4-BE49-F238E27FC236}">
                    <a16:creationId xmlns:a16="http://schemas.microsoft.com/office/drawing/2014/main" id="{F68AF83E-6B7D-49AF-8E0F-3436CAD3FA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5" y="2188"/>
                <a:ext cx="850" cy="850"/>
                <a:chOff x="1646" y="2188"/>
                <a:chExt cx="850" cy="850"/>
              </a:xfrm>
            </p:grpSpPr>
            <p:sp>
              <p:nvSpPr>
                <p:cNvPr id="66512" name="AutoShape 976">
                  <a:extLst>
                    <a:ext uri="{FF2B5EF4-FFF2-40B4-BE49-F238E27FC236}">
                      <a16:creationId xmlns:a16="http://schemas.microsoft.com/office/drawing/2014/main" id="{ADC05BA0-644D-423F-AEC4-EE77389508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2" y="2244"/>
                  <a:ext cx="738" cy="738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513" name="AutoShape 977">
                  <a:extLst>
                    <a:ext uri="{FF2B5EF4-FFF2-40B4-BE49-F238E27FC236}">
                      <a16:creationId xmlns:a16="http://schemas.microsoft.com/office/drawing/2014/main" id="{8CA247D4-0EE1-4FA6-B1AE-687C325B6D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2188"/>
                  <a:ext cx="850" cy="850"/>
                </a:xfrm>
                <a:custGeom>
                  <a:avLst/>
                  <a:gdLst>
                    <a:gd name="G0" fmla="+- 2008 0 0"/>
                    <a:gd name="G1" fmla="+- 21600 0 2008"/>
                    <a:gd name="G2" fmla="+- 21600 0 2008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2008" y="10800"/>
                      </a:moveTo>
                      <a:cubicBezTo>
                        <a:pt x="2008" y="15656"/>
                        <a:pt x="5944" y="19592"/>
                        <a:pt x="10800" y="19592"/>
                      </a:cubicBezTo>
                      <a:cubicBezTo>
                        <a:pt x="15656" y="19592"/>
                        <a:pt x="19592" y="15656"/>
                        <a:pt x="19592" y="10800"/>
                      </a:cubicBezTo>
                      <a:cubicBezTo>
                        <a:pt x="19592" y="5944"/>
                        <a:pt x="15656" y="2008"/>
                        <a:pt x="10800" y="2008"/>
                      </a:cubicBezTo>
                      <a:cubicBezTo>
                        <a:pt x="5944" y="2008"/>
                        <a:pt x="2008" y="5944"/>
                        <a:pt x="2008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514" name="AutoShape 978">
                <a:extLst>
                  <a:ext uri="{FF2B5EF4-FFF2-40B4-BE49-F238E27FC236}">
                    <a16:creationId xmlns:a16="http://schemas.microsoft.com/office/drawing/2014/main" id="{D716F54B-A90E-4997-B228-799950F7A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2489" y="1459"/>
                <a:ext cx="71" cy="680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5" name="AutoShape 979">
                <a:extLst>
                  <a:ext uri="{FF2B5EF4-FFF2-40B4-BE49-F238E27FC236}">
                    <a16:creationId xmlns:a16="http://schemas.microsoft.com/office/drawing/2014/main" id="{78B5D65F-70C8-451D-9C3B-707AEC722C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3628" y="1145"/>
                <a:ext cx="71" cy="718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6" name="Oval 980">
                <a:extLst>
                  <a:ext uri="{FF2B5EF4-FFF2-40B4-BE49-F238E27FC236}">
                    <a16:creationId xmlns:a16="http://schemas.microsoft.com/office/drawing/2014/main" id="{258A335E-FB13-4651-839E-00A3EFC80E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8" y="2500"/>
                <a:ext cx="226" cy="22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7" name="Oval 981">
                <a:extLst>
                  <a:ext uri="{FF2B5EF4-FFF2-40B4-BE49-F238E27FC236}">
                    <a16:creationId xmlns:a16="http://schemas.microsoft.com/office/drawing/2014/main" id="{CEC30080-6585-47C9-8030-E2801250D5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500"/>
                <a:ext cx="226" cy="22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18" name="Freeform 982">
                <a:extLst>
                  <a:ext uri="{FF2B5EF4-FFF2-40B4-BE49-F238E27FC236}">
                    <a16:creationId xmlns:a16="http://schemas.microsoft.com/office/drawing/2014/main" id="{19465BF5-D576-4238-B185-D6A48FBD8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5" y="1357"/>
                <a:ext cx="553" cy="269"/>
              </a:xfrm>
              <a:custGeom>
                <a:avLst/>
                <a:gdLst>
                  <a:gd name="T0" fmla="*/ 293 w 553"/>
                  <a:gd name="T1" fmla="*/ 208 h 269"/>
                  <a:gd name="T2" fmla="*/ 236 w 553"/>
                  <a:gd name="T3" fmla="*/ 264 h 269"/>
                  <a:gd name="T4" fmla="*/ 180 w 553"/>
                  <a:gd name="T5" fmla="*/ 236 h 269"/>
                  <a:gd name="T6" fmla="*/ 180 w 553"/>
                  <a:gd name="T7" fmla="*/ 179 h 269"/>
                  <a:gd name="T8" fmla="*/ 123 w 553"/>
                  <a:gd name="T9" fmla="*/ 151 h 269"/>
                  <a:gd name="T10" fmla="*/ 9 w 553"/>
                  <a:gd name="T11" fmla="*/ 94 h 269"/>
                  <a:gd name="T12" fmla="*/ 66 w 553"/>
                  <a:gd name="T13" fmla="*/ 9 h 269"/>
                  <a:gd name="T14" fmla="*/ 208 w 553"/>
                  <a:gd name="T15" fmla="*/ 38 h 269"/>
                  <a:gd name="T16" fmla="*/ 406 w 553"/>
                  <a:gd name="T17" fmla="*/ 66 h 269"/>
                  <a:gd name="T18" fmla="*/ 491 w 553"/>
                  <a:gd name="T19" fmla="*/ 66 h 269"/>
                  <a:gd name="T20" fmla="*/ 520 w 553"/>
                  <a:gd name="T21" fmla="*/ 123 h 269"/>
                  <a:gd name="T22" fmla="*/ 293 w 553"/>
                  <a:gd name="T23" fmla="*/ 20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3" h="269">
                    <a:moveTo>
                      <a:pt x="293" y="208"/>
                    </a:moveTo>
                    <a:cubicBezTo>
                      <a:pt x="246" y="231"/>
                      <a:pt x="255" y="259"/>
                      <a:pt x="236" y="264"/>
                    </a:cubicBezTo>
                    <a:cubicBezTo>
                      <a:pt x="217" y="269"/>
                      <a:pt x="189" y="250"/>
                      <a:pt x="180" y="236"/>
                    </a:cubicBezTo>
                    <a:cubicBezTo>
                      <a:pt x="171" y="222"/>
                      <a:pt x="189" y="193"/>
                      <a:pt x="180" y="179"/>
                    </a:cubicBezTo>
                    <a:cubicBezTo>
                      <a:pt x="171" y="165"/>
                      <a:pt x="151" y="165"/>
                      <a:pt x="123" y="151"/>
                    </a:cubicBezTo>
                    <a:cubicBezTo>
                      <a:pt x="95" y="137"/>
                      <a:pt x="18" y="118"/>
                      <a:pt x="9" y="94"/>
                    </a:cubicBezTo>
                    <a:cubicBezTo>
                      <a:pt x="0" y="70"/>
                      <a:pt x="33" y="18"/>
                      <a:pt x="66" y="9"/>
                    </a:cubicBezTo>
                    <a:cubicBezTo>
                      <a:pt x="99" y="0"/>
                      <a:pt x="151" y="29"/>
                      <a:pt x="208" y="38"/>
                    </a:cubicBezTo>
                    <a:cubicBezTo>
                      <a:pt x="265" y="47"/>
                      <a:pt x="359" y="61"/>
                      <a:pt x="406" y="66"/>
                    </a:cubicBezTo>
                    <a:cubicBezTo>
                      <a:pt x="453" y="71"/>
                      <a:pt x="472" y="57"/>
                      <a:pt x="491" y="66"/>
                    </a:cubicBezTo>
                    <a:cubicBezTo>
                      <a:pt x="510" y="75"/>
                      <a:pt x="553" y="99"/>
                      <a:pt x="520" y="123"/>
                    </a:cubicBezTo>
                    <a:cubicBezTo>
                      <a:pt x="487" y="147"/>
                      <a:pt x="340" y="185"/>
                      <a:pt x="293" y="20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19" name="AutoShape 983">
                <a:extLst>
                  <a:ext uri="{FF2B5EF4-FFF2-40B4-BE49-F238E27FC236}">
                    <a16:creationId xmlns:a16="http://schemas.microsoft.com/office/drawing/2014/main" id="{2B2A678A-CC94-4BD4-8FFF-1AF148835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424102">
                <a:off x="3574" y="1139"/>
                <a:ext cx="199" cy="57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0" name="AutoShape 984">
                <a:extLst>
                  <a:ext uri="{FF2B5EF4-FFF2-40B4-BE49-F238E27FC236}">
                    <a16:creationId xmlns:a16="http://schemas.microsoft.com/office/drawing/2014/main" id="{AD5F07A4-350B-44E1-B18F-3B9E4B776B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3758" y="1182"/>
                <a:ext cx="171" cy="29"/>
              </a:xfrm>
              <a:prstGeom prst="roundRect">
                <a:avLst>
                  <a:gd name="adj" fmla="val 35153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1" name="AutoShape 985">
                <a:extLst>
                  <a:ext uri="{FF2B5EF4-FFF2-40B4-BE49-F238E27FC236}">
                    <a16:creationId xmlns:a16="http://schemas.microsoft.com/office/drawing/2014/main" id="{4B245C4C-CD87-4E54-BFFA-A95F0F8CFF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3673" y="1097"/>
                <a:ext cx="199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22" name="Group 986">
              <a:extLst>
                <a:ext uri="{FF2B5EF4-FFF2-40B4-BE49-F238E27FC236}">
                  <a16:creationId xmlns:a16="http://schemas.microsoft.com/office/drawing/2014/main" id="{D33E21FE-A4D0-443F-8E27-D700AE7525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3459"/>
              <a:ext cx="1049" cy="466"/>
              <a:chOff x="1589" y="1750"/>
              <a:chExt cx="3034" cy="1346"/>
            </a:xfrm>
          </p:grpSpPr>
          <p:sp>
            <p:nvSpPr>
              <p:cNvPr id="66523" name="AutoShape 987">
                <a:extLst>
                  <a:ext uri="{FF2B5EF4-FFF2-40B4-BE49-F238E27FC236}">
                    <a16:creationId xmlns:a16="http://schemas.microsoft.com/office/drawing/2014/main" id="{A1B9C767-E8B4-4357-B064-09AD5FEB8E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2616" y="2032"/>
                <a:ext cx="113" cy="453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4" name="AutoShape 988">
                <a:extLst>
                  <a:ext uri="{FF2B5EF4-FFF2-40B4-BE49-F238E27FC236}">
                    <a16:creationId xmlns:a16="http://schemas.microsoft.com/office/drawing/2014/main" id="{C8981B06-FF75-4323-AD03-0869A38B3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589" y="2131"/>
                <a:ext cx="964" cy="964"/>
              </a:xfrm>
              <a:custGeom>
                <a:avLst/>
                <a:gdLst>
                  <a:gd name="G0" fmla="+- 10061 0 0"/>
                  <a:gd name="G1" fmla="+- -9312996 0 0"/>
                  <a:gd name="G2" fmla="+- 0 0 -9312996"/>
                  <a:gd name="T0" fmla="*/ 0 256 1"/>
                  <a:gd name="T1" fmla="*/ 180 256 1"/>
                  <a:gd name="G3" fmla="+- -9312996 T0 T1"/>
                  <a:gd name="T2" fmla="*/ 0 256 1"/>
                  <a:gd name="T3" fmla="*/ 90 256 1"/>
                  <a:gd name="G4" fmla="+- -9312996 T2 T3"/>
                  <a:gd name="G5" fmla="*/ G4 2 1"/>
                  <a:gd name="T4" fmla="*/ 90 256 1"/>
                  <a:gd name="T5" fmla="*/ 0 256 1"/>
                  <a:gd name="G6" fmla="+- -9312996 T4 T5"/>
                  <a:gd name="G7" fmla="*/ G6 2 1"/>
                  <a:gd name="G8" fmla="abs -931299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061"/>
                  <a:gd name="G18" fmla="*/ 10061 1 2"/>
                  <a:gd name="G19" fmla="+- G18 5400 0"/>
                  <a:gd name="G20" fmla="cos G19 -9312996"/>
                  <a:gd name="G21" fmla="sin G19 -9312996"/>
                  <a:gd name="G22" fmla="+- G20 10800 0"/>
                  <a:gd name="G23" fmla="+- G21 10800 0"/>
                  <a:gd name="G24" fmla="+- 10800 0 G20"/>
                  <a:gd name="G25" fmla="+- 10061 10800 0"/>
                  <a:gd name="G26" fmla="?: G9 G17 G25"/>
                  <a:gd name="G27" fmla="?: G9 0 21600"/>
                  <a:gd name="G28" fmla="cos 10800 -9312996"/>
                  <a:gd name="G29" fmla="sin 10800 -9312996"/>
                  <a:gd name="G30" fmla="sin 10061 -931299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312996 G34 0"/>
                  <a:gd name="G36" fmla="?: G6 G35 G31"/>
                  <a:gd name="G37" fmla="+- 21600 0 G36"/>
                  <a:gd name="G38" fmla="?: G4 0 G33"/>
                  <a:gd name="G39" fmla="?: -931299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568 w 21600"/>
                  <a:gd name="T15" fmla="*/ 4393 h 21600"/>
                  <a:gd name="T16" fmla="*/ 10800 w 21600"/>
                  <a:gd name="T17" fmla="*/ 739 h 21600"/>
                  <a:gd name="T18" fmla="*/ 19032 w 21600"/>
                  <a:gd name="T19" fmla="*/ 439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860" y="4620"/>
                    </a:moveTo>
                    <a:cubicBezTo>
                      <a:pt x="4766" y="2171"/>
                      <a:pt x="7696" y="739"/>
                      <a:pt x="10800" y="739"/>
                    </a:cubicBezTo>
                    <a:cubicBezTo>
                      <a:pt x="13903" y="739"/>
                      <a:pt x="16833" y="2171"/>
                      <a:pt x="18739" y="4620"/>
                    </a:cubicBezTo>
                    <a:lnTo>
                      <a:pt x="19322" y="4166"/>
                    </a:lnTo>
                    <a:cubicBezTo>
                      <a:pt x="17276" y="1537"/>
                      <a:pt x="14131" y="0"/>
                      <a:pt x="10799" y="0"/>
                    </a:cubicBezTo>
                    <a:cubicBezTo>
                      <a:pt x="7468" y="0"/>
                      <a:pt x="4323" y="1537"/>
                      <a:pt x="2277" y="4166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5" name="AutoShape 989">
                <a:extLst>
                  <a:ext uri="{FF2B5EF4-FFF2-40B4-BE49-F238E27FC236}">
                    <a16:creationId xmlns:a16="http://schemas.microsoft.com/office/drawing/2014/main" id="{63BC25B4-3436-4A9B-A5AB-D6FB2A1EA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2550">
                <a:off x="2628" y="2163"/>
                <a:ext cx="1276" cy="198"/>
              </a:xfrm>
              <a:prstGeom prst="roundRect">
                <a:avLst>
                  <a:gd name="adj" fmla="val 16667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6" name="AutoShape 990">
                <a:extLst>
                  <a:ext uri="{FF2B5EF4-FFF2-40B4-BE49-F238E27FC236}">
                    <a16:creationId xmlns:a16="http://schemas.microsoft.com/office/drawing/2014/main" id="{3E8A6ACB-A45B-4E1F-939C-18A70367F0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070095">
                <a:off x="3763" y="1750"/>
                <a:ext cx="113" cy="478"/>
              </a:xfrm>
              <a:prstGeom prst="roundRect">
                <a:avLst>
                  <a:gd name="adj" fmla="val 0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7" name="AutoShape 991">
                <a:extLst>
                  <a:ext uri="{FF2B5EF4-FFF2-40B4-BE49-F238E27FC236}">
                    <a16:creationId xmlns:a16="http://schemas.microsoft.com/office/drawing/2014/main" id="{CE39DED9-A8A0-491A-8969-F3EBDBDDF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3659" y="2132"/>
                <a:ext cx="964" cy="964"/>
              </a:xfrm>
              <a:custGeom>
                <a:avLst/>
                <a:gdLst>
                  <a:gd name="G0" fmla="+- 10061 0 0"/>
                  <a:gd name="G1" fmla="+- -9312996 0 0"/>
                  <a:gd name="G2" fmla="+- 0 0 -9312996"/>
                  <a:gd name="T0" fmla="*/ 0 256 1"/>
                  <a:gd name="T1" fmla="*/ 180 256 1"/>
                  <a:gd name="G3" fmla="+- -9312996 T0 T1"/>
                  <a:gd name="T2" fmla="*/ 0 256 1"/>
                  <a:gd name="T3" fmla="*/ 90 256 1"/>
                  <a:gd name="G4" fmla="+- -9312996 T2 T3"/>
                  <a:gd name="G5" fmla="*/ G4 2 1"/>
                  <a:gd name="T4" fmla="*/ 90 256 1"/>
                  <a:gd name="T5" fmla="*/ 0 256 1"/>
                  <a:gd name="G6" fmla="+- -9312996 T4 T5"/>
                  <a:gd name="G7" fmla="*/ G6 2 1"/>
                  <a:gd name="G8" fmla="abs -9312996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061"/>
                  <a:gd name="G18" fmla="*/ 10061 1 2"/>
                  <a:gd name="G19" fmla="+- G18 5400 0"/>
                  <a:gd name="G20" fmla="cos G19 -9312996"/>
                  <a:gd name="G21" fmla="sin G19 -9312996"/>
                  <a:gd name="G22" fmla="+- G20 10800 0"/>
                  <a:gd name="G23" fmla="+- G21 10800 0"/>
                  <a:gd name="G24" fmla="+- 10800 0 G20"/>
                  <a:gd name="G25" fmla="+- 10061 10800 0"/>
                  <a:gd name="G26" fmla="?: G9 G17 G25"/>
                  <a:gd name="G27" fmla="?: G9 0 21600"/>
                  <a:gd name="G28" fmla="cos 10800 -9312996"/>
                  <a:gd name="G29" fmla="sin 10800 -9312996"/>
                  <a:gd name="G30" fmla="sin 10061 -9312996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312996 G34 0"/>
                  <a:gd name="G36" fmla="?: G6 G35 G31"/>
                  <a:gd name="G37" fmla="+- 21600 0 G36"/>
                  <a:gd name="G38" fmla="?: G4 0 G33"/>
                  <a:gd name="G39" fmla="?: -9312996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568 w 21600"/>
                  <a:gd name="T15" fmla="*/ 4393 h 21600"/>
                  <a:gd name="T16" fmla="*/ 10800 w 21600"/>
                  <a:gd name="T17" fmla="*/ 739 h 21600"/>
                  <a:gd name="T18" fmla="*/ 19032 w 21600"/>
                  <a:gd name="T19" fmla="*/ 439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860" y="4620"/>
                    </a:moveTo>
                    <a:cubicBezTo>
                      <a:pt x="4766" y="2171"/>
                      <a:pt x="7696" y="739"/>
                      <a:pt x="10800" y="739"/>
                    </a:cubicBezTo>
                    <a:cubicBezTo>
                      <a:pt x="13903" y="739"/>
                      <a:pt x="16833" y="2171"/>
                      <a:pt x="18739" y="4620"/>
                    </a:cubicBezTo>
                    <a:lnTo>
                      <a:pt x="19322" y="4166"/>
                    </a:lnTo>
                    <a:cubicBezTo>
                      <a:pt x="17276" y="1537"/>
                      <a:pt x="14131" y="0"/>
                      <a:pt x="10799" y="0"/>
                    </a:cubicBezTo>
                    <a:cubicBezTo>
                      <a:pt x="7468" y="0"/>
                      <a:pt x="4323" y="1537"/>
                      <a:pt x="2277" y="4166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8" name="AutoShape 992">
                <a:extLst>
                  <a:ext uri="{FF2B5EF4-FFF2-40B4-BE49-F238E27FC236}">
                    <a16:creationId xmlns:a16="http://schemas.microsoft.com/office/drawing/2014/main" id="{CF972559-87DB-4177-ADCB-9BCF53A9E4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60960">
                <a:off x="2014" y="2529"/>
                <a:ext cx="822" cy="56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29" name="AutoShape 993">
                <a:extLst>
                  <a:ext uri="{FF2B5EF4-FFF2-40B4-BE49-F238E27FC236}">
                    <a16:creationId xmlns:a16="http://schemas.microsoft.com/office/drawing/2014/main" id="{25F42313-6378-4B47-B4E6-CCA708443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287806">
                <a:off x="1929" y="2387"/>
                <a:ext cx="822" cy="56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30" name="AutoShape 994">
                <a:extLst>
                  <a:ext uri="{FF2B5EF4-FFF2-40B4-BE49-F238E27FC236}">
                    <a16:creationId xmlns:a16="http://schemas.microsoft.com/office/drawing/2014/main" id="{FCB36D6D-2FCF-4CB1-A34C-98CF8008E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3999" y="2160"/>
                <a:ext cx="57" cy="510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31" name="AutoShape 995">
                <a:extLst>
                  <a:ext uri="{FF2B5EF4-FFF2-40B4-BE49-F238E27FC236}">
                    <a16:creationId xmlns:a16="http://schemas.microsoft.com/office/drawing/2014/main" id="{8BD90A6C-9A67-41C5-9F6E-0BE7639F7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25685">
                <a:off x="2641" y="2155"/>
                <a:ext cx="510" cy="57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532" name="Group 996">
              <a:extLst>
                <a:ext uri="{FF2B5EF4-FFF2-40B4-BE49-F238E27FC236}">
                  <a16:creationId xmlns:a16="http://schemas.microsoft.com/office/drawing/2014/main" id="{C028DC0B-E2CB-4FAE-BE74-C92568F413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2" y="3650"/>
              <a:ext cx="137" cy="196"/>
              <a:chOff x="2610" y="2302"/>
              <a:chExt cx="397" cy="567"/>
            </a:xfrm>
          </p:grpSpPr>
          <p:sp>
            <p:nvSpPr>
              <p:cNvPr id="66533" name="AutoShape 997">
                <a:extLst>
                  <a:ext uri="{FF2B5EF4-FFF2-40B4-BE49-F238E27FC236}">
                    <a16:creationId xmlns:a16="http://schemas.microsoft.com/office/drawing/2014/main" id="{E1C31A90-0FDA-47F8-872D-279F8661D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2330"/>
                <a:ext cx="341" cy="324"/>
              </a:xfrm>
              <a:prstGeom prst="star5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534" name="AutoShape 998">
                <a:extLst>
                  <a:ext uri="{FF2B5EF4-FFF2-40B4-BE49-F238E27FC236}">
                    <a16:creationId xmlns:a16="http://schemas.microsoft.com/office/drawing/2014/main" id="{C1A9F138-A7E7-455B-9E3D-1751F324A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2302"/>
                <a:ext cx="397" cy="397"/>
              </a:xfrm>
              <a:custGeom>
                <a:avLst/>
                <a:gdLst>
                  <a:gd name="G0" fmla="+- 2503 0 0"/>
                  <a:gd name="G1" fmla="+- 21600 0 2503"/>
                  <a:gd name="G2" fmla="+- 21600 0 250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03" y="10800"/>
                    </a:moveTo>
                    <a:cubicBezTo>
                      <a:pt x="2503" y="15382"/>
                      <a:pt x="6218" y="19097"/>
                      <a:pt x="10800" y="19097"/>
                    </a:cubicBezTo>
                    <a:cubicBezTo>
                      <a:pt x="15382" y="19097"/>
                      <a:pt x="19097" y="15382"/>
                      <a:pt x="19097" y="10800"/>
                    </a:cubicBezTo>
                    <a:cubicBezTo>
                      <a:pt x="19097" y="6218"/>
                      <a:pt x="15382" y="2503"/>
                      <a:pt x="10800" y="2503"/>
                    </a:cubicBezTo>
                    <a:cubicBezTo>
                      <a:pt x="6218" y="2503"/>
                      <a:pt x="2503" y="6218"/>
                      <a:pt x="2503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535" name="Group 999">
                <a:extLst>
                  <a:ext uri="{FF2B5EF4-FFF2-40B4-BE49-F238E27FC236}">
                    <a16:creationId xmlns:a16="http://schemas.microsoft.com/office/drawing/2014/main" id="{FBFADBC7-8E95-4B38-AAB3-8DBA1EF742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3" y="2444"/>
                <a:ext cx="170" cy="425"/>
                <a:chOff x="2723" y="2444"/>
                <a:chExt cx="170" cy="425"/>
              </a:xfrm>
            </p:grpSpPr>
            <p:sp>
              <p:nvSpPr>
                <p:cNvPr id="66536" name="Oval 1000">
                  <a:extLst>
                    <a:ext uri="{FF2B5EF4-FFF2-40B4-BE49-F238E27FC236}">
                      <a16:creationId xmlns:a16="http://schemas.microsoft.com/office/drawing/2014/main" id="{04F3315B-B723-4868-9F02-F1965ED756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1" y="2444"/>
                  <a:ext cx="114" cy="114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537" name="AutoShape 1001">
                  <a:extLst>
                    <a:ext uri="{FF2B5EF4-FFF2-40B4-BE49-F238E27FC236}">
                      <a16:creationId xmlns:a16="http://schemas.microsoft.com/office/drawing/2014/main" id="{1EDFEAEC-6187-4581-9107-CBF1BF87CA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80" y="2472"/>
                  <a:ext cx="57" cy="3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538" name="AutoShape 1002">
                  <a:extLst>
                    <a:ext uri="{FF2B5EF4-FFF2-40B4-BE49-F238E27FC236}">
                      <a16:creationId xmlns:a16="http://schemas.microsoft.com/office/drawing/2014/main" id="{0FE56360-911C-412A-8589-B50CDEF721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3" y="2784"/>
                  <a:ext cx="170" cy="8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15" name="Group 175">
            <a:extLst>
              <a:ext uri="{FF2B5EF4-FFF2-40B4-BE49-F238E27FC236}">
                <a16:creationId xmlns:a16="http://schemas.microsoft.com/office/drawing/2014/main" id="{C8E86FF3-8A7E-4827-8A6B-4DC0596BC56E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1179513"/>
            <a:ext cx="1574800" cy="989012"/>
            <a:chOff x="1419" y="1411"/>
            <a:chExt cx="3629" cy="2280"/>
          </a:xfrm>
        </p:grpSpPr>
        <p:sp>
          <p:nvSpPr>
            <p:cNvPr id="61589" name="AutoShape 149">
              <a:extLst>
                <a:ext uri="{FF2B5EF4-FFF2-40B4-BE49-F238E27FC236}">
                  <a16:creationId xmlns:a16="http://schemas.microsoft.com/office/drawing/2014/main" id="{20382917-8F3E-49E2-84C5-699BBA369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1" name="AutoShape 151">
              <a:extLst>
                <a:ext uri="{FF2B5EF4-FFF2-40B4-BE49-F238E27FC236}">
                  <a16:creationId xmlns:a16="http://schemas.microsoft.com/office/drawing/2014/main" id="{FC68D230-3309-4FBE-BD61-DBF19FAA7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784"/>
              <a:ext cx="453" cy="452"/>
            </a:xfrm>
            <a:custGeom>
              <a:avLst/>
              <a:gdLst>
                <a:gd name="G0" fmla="+- 2845 0 0"/>
                <a:gd name="G1" fmla="+- 21600 0 2845"/>
                <a:gd name="G2" fmla="+- 21600 0 284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845" y="10800"/>
                  </a:moveTo>
                  <a:cubicBezTo>
                    <a:pt x="2845" y="15193"/>
                    <a:pt x="6407" y="18755"/>
                    <a:pt x="10800" y="18755"/>
                  </a:cubicBezTo>
                  <a:cubicBezTo>
                    <a:pt x="15193" y="18755"/>
                    <a:pt x="18755" y="15193"/>
                    <a:pt x="18755" y="10800"/>
                  </a:cubicBezTo>
                  <a:cubicBezTo>
                    <a:pt x="18755" y="6407"/>
                    <a:pt x="15193" y="2845"/>
                    <a:pt x="10800" y="2845"/>
                  </a:cubicBezTo>
                  <a:cubicBezTo>
                    <a:pt x="6407" y="2845"/>
                    <a:pt x="2845" y="6407"/>
                    <a:pt x="284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2" name="AutoShape 152">
              <a:extLst>
                <a:ext uri="{FF2B5EF4-FFF2-40B4-BE49-F238E27FC236}">
                  <a16:creationId xmlns:a16="http://schemas.microsoft.com/office/drawing/2014/main" id="{18DF0B3A-6837-44D3-8486-66D70864D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7" y="2889"/>
              <a:ext cx="244" cy="244"/>
            </a:xfrm>
            <a:custGeom>
              <a:avLst/>
              <a:gdLst>
                <a:gd name="G0" fmla="+- 5786 0 0"/>
                <a:gd name="G1" fmla="+- 21600 0 5786"/>
                <a:gd name="G2" fmla="+- 21600 0 578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786" y="10800"/>
                  </a:moveTo>
                  <a:cubicBezTo>
                    <a:pt x="5786" y="13569"/>
                    <a:pt x="8031" y="15814"/>
                    <a:pt x="10800" y="15814"/>
                  </a:cubicBezTo>
                  <a:cubicBezTo>
                    <a:pt x="13569" y="15814"/>
                    <a:pt x="15814" y="13569"/>
                    <a:pt x="15814" y="10800"/>
                  </a:cubicBezTo>
                  <a:cubicBezTo>
                    <a:pt x="15814" y="8031"/>
                    <a:pt x="13569" y="5786"/>
                    <a:pt x="10800" y="5786"/>
                  </a:cubicBezTo>
                  <a:cubicBezTo>
                    <a:pt x="8031" y="5786"/>
                    <a:pt x="5786" y="8031"/>
                    <a:pt x="578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3" name="AutoShape 153">
              <a:extLst>
                <a:ext uri="{FF2B5EF4-FFF2-40B4-BE49-F238E27FC236}">
                  <a16:creationId xmlns:a16="http://schemas.microsoft.com/office/drawing/2014/main" id="{D2AEDEE7-79D6-4F74-A5E7-ACD41F2CD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982"/>
              <a:ext cx="851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6" name="AutoShape 156">
              <a:extLst>
                <a:ext uri="{FF2B5EF4-FFF2-40B4-BE49-F238E27FC236}">
                  <a16:creationId xmlns:a16="http://schemas.microsoft.com/office/drawing/2014/main" id="{D9BD4EDA-6389-4490-920D-2D959EC63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7" name="AutoShape 157">
              <a:extLst>
                <a:ext uri="{FF2B5EF4-FFF2-40B4-BE49-F238E27FC236}">
                  <a16:creationId xmlns:a16="http://schemas.microsoft.com/office/drawing/2014/main" id="{F9D8E4CE-B101-46BE-AE7C-F13794059F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600000">
              <a:off x="1848" y="2466"/>
              <a:ext cx="1061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8" name="AutoShape 158">
              <a:extLst>
                <a:ext uri="{FF2B5EF4-FFF2-40B4-BE49-F238E27FC236}">
                  <a16:creationId xmlns:a16="http://schemas.microsoft.com/office/drawing/2014/main" id="{424E7115-8D0E-486D-8571-201A0C0E20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200000">
              <a:off x="2331" y="2376"/>
              <a:ext cx="1017" cy="6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9" name="Oval 159">
              <a:extLst>
                <a:ext uri="{FF2B5EF4-FFF2-40B4-BE49-F238E27FC236}">
                  <a16:creationId xmlns:a16="http://schemas.microsoft.com/office/drawing/2014/main" id="{7EC35AA7-FBD4-4AB1-A1FE-59546DB9E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2" y="2926"/>
              <a:ext cx="170" cy="17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0" name="AutoShape 160">
              <a:extLst>
                <a:ext uri="{FF2B5EF4-FFF2-40B4-BE49-F238E27FC236}">
                  <a16:creationId xmlns:a16="http://schemas.microsoft.com/office/drawing/2014/main" id="{A7085A71-EB9E-4A6F-AE08-680DA0F93E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45817">
              <a:off x="2796" y="2996"/>
              <a:ext cx="765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1" name="AutoShape 161">
              <a:extLst>
                <a:ext uri="{FF2B5EF4-FFF2-40B4-BE49-F238E27FC236}">
                  <a16:creationId xmlns:a16="http://schemas.microsoft.com/office/drawing/2014/main" id="{3AD2F41B-C6A3-4F68-963B-15000F1144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205" y="2642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2" name="AutoShape 162">
              <a:extLst>
                <a:ext uri="{FF2B5EF4-FFF2-40B4-BE49-F238E27FC236}">
                  <a16:creationId xmlns:a16="http://schemas.microsoft.com/office/drawing/2014/main" id="{E9785030-AC46-49BC-B1AF-17B2B98089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978" y="3351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3" name="AutoShape 163">
              <a:extLst>
                <a:ext uri="{FF2B5EF4-FFF2-40B4-BE49-F238E27FC236}">
                  <a16:creationId xmlns:a16="http://schemas.microsoft.com/office/drawing/2014/main" id="{1E914950-F7A4-4F2E-9F3C-333B18592B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536711">
              <a:off x="2971" y="2572"/>
              <a:ext cx="1165" cy="5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4" name="AutoShape 164">
              <a:extLst>
                <a:ext uri="{FF2B5EF4-FFF2-40B4-BE49-F238E27FC236}">
                  <a16:creationId xmlns:a16="http://schemas.microsoft.com/office/drawing/2014/main" id="{08B30FD0-8720-4612-B8BD-0E3E884CB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1" y="1962"/>
              <a:ext cx="1276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5" name="AutoShape 165">
              <a:extLst>
                <a:ext uri="{FF2B5EF4-FFF2-40B4-BE49-F238E27FC236}">
                  <a16:creationId xmlns:a16="http://schemas.microsoft.com/office/drawing/2014/main" id="{E4ED7754-08E7-483B-85F0-F58531AF64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0510281">
              <a:off x="3928" y="2753"/>
              <a:ext cx="594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6" name="Oval 166">
              <a:extLst>
                <a:ext uri="{FF2B5EF4-FFF2-40B4-BE49-F238E27FC236}">
                  <a16:creationId xmlns:a16="http://schemas.microsoft.com/office/drawing/2014/main" id="{26D7EAEB-7509-4B8F-AF7E-DADC314EB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2954"/>
              <a:ext cx="113" cy="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7" name="AutoShape 167">
              <a:extLst>
                <a:ext uri="{FF2B5EF4-FFF2-40B4-BE49-F238E27FC236}">
                  <a16:creationId xmlns:a16="http://schemas.microsoft.com/office/drawing/2014/main" id="{18E33FD2-8701-46C7-B491-DDE47C0519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8328800">
              <a:off x="3441" y="2127"/>
              <a:ext cx="963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8" name="AutoShape 168">
              <a:extLst>
                <a:ext uri="{FF2B5EF4-FFF2-40B4-BE49-F238E27FC236}">
                  <a16:creationId xmlns:a16="http://schemas.microsoft.com/office/drawing/2014/main" id="{ED63A844-43F8-4AC8-A376-7519288FB6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637914">
              <a:off x="2496" y="1891"/>
              <a:ext cx="187" cy="8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9" name="AutoShape 169">
              <a:extLst>
                <a:ext uri="{FF2B5EF4-FFF2-40B4-BE49-F238E27FC236}">
                  <a16:creationId xmlns:a16="http://schemas.microsoft.com/office/drawing/2014/main" id="{1DC82A0B-677E-40B5-9C9A-9E8EB1810C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165081">
              <a:off x="3706" y="1664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0" name="AutoShape 170">
              <a:extLst>
                <a:ext uri="{FF2B5EF4-FFF2-40B4-BE49-F238E27FC236}">
                  <a16:creationId xmlns:a16="http://schemas.microsoft.com/office/drawing/2014/main" id="{B75241E1-B60A-4B4F-867E-137C53336F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1097225">
              <a:off x="3652" y="1527"/>
              <a:ext cx="270" cy="58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1" name="AutoShape 171">
              <a:extLst>
                <a:ext uri="{FF2B5EF4-FFF2-40B4-BE49-F238E27FC236}">
                  <a16:creationId xmlns:a16="http://schemas.microsoft.com/office/drawing/2014/main" id="{AA4871D8-19F3-426E-B658-4F0E063925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89695">
              <a:off x="3400" y="1419"/>
              <a:ext cx="345" cy="57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2" name="AutoShape 172">
              <a:extLst>
                <a:ext uri="{FF2B5EF4-FFF2-40B4-BE49-F238E27FC236}">
                  <a16:creationId xmlns:a16="http://schemas.microsoft.com/office/drawing/2014/main" id="{F77B7E38-F59B-4EBC-8E50-6B3A885222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80106">
              <a:off x="3261" y="1411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4" name="Freeform 174">
              <a:extLst>
                <a:ext uri="{FF2B5EF4-FFF2-40B4-BE49-F238E27FC236}">
                  <a16:creationId xmlns:a16="http://schemas.microsoft.com/office/drawing/2014/main" id="{D7BB6DD4-2689-4628-B2A0-1C53C7B35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" y="1726"/>
              <a:ext cx="695" cy="179"/>
            </a:xfrm>
            <a:custGeom>
              <a:avLst/>
              <a:gdLst>
                <a:gd name="T0" fmla="*/ 610 w 695"/>
                <a:gd name="T1" fmla="*/ 37 h 179"/>
                <a:gd name="T2" fmla="*/ 99 w 695"/>
                <a:gd name="T3" fmla="*/ 9 h 179"/>
                <a:gd name="T4" fmla="*/ 14 w 695"/>
                <a:gd name="T5" fmla="*/ 94 h 179"/>
                <a:gd name="T6" fmla="*/ 99 w 695"/>
                <a:gd name="T7" fmla="*/ 179 h 179"/>
                <a:gd name="T8" fmla="*/ 610 w 695"/>
                <a:gd name="T9" fmla="*/ 94 h 179"/>
                <a:gd name="T10" fmla="*/ 610 w 695"/>
                <a:gd name="T11" fmla="*/ 3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179">
                  <a:moveTo>
                    <a:pt x="610" y="37"/>
                  </a:moveTo>
                  <a:cubicBezTo>
                    <a:pt x="525" y="23"/>
                    <a:pt x="198" y="0"/>
                    <a:pt x="99" y="9"/>
                  </a:cubicBezTo>
                  <a:cubicBezTo>
                    <a:pt x="0" y="18"/>
                    <a:pt x="14" y="66"/>
                    <a:pt x="14" y="94"/>
                  </a:cubicBezTo>
                  <a:cubicBezTo>
                    <a:pt x="14" y="122"/>
                    <a:pt x="0" y="179"/>
                    <a:pt x="99" y="179"/>
                  </a:cubicBezTo>
                  <a:cubicBezTo>
                    <a:pt x="198" y="179"/>
                    <a:pt x="525" y="118"/>
                    <a:pt x="610" y="94"/>
                  </a:cubicBezTo>
                  <a:cubicBezTo>
                    <a:pt x="695" y="70"/>
                    <a:pt x="695" y="51"/>
                    <a:pt x="610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639" name="Group 199">
            <a:extLst>
              <a:ext uri="{FF2B5EF4-FFF2-40B4-BE49-F238E27FC236}">
                <a16:creationId xmlns:a16="http://schemas.microsoft.com/office/drawing/2014/main" id="{045BD114-A8D9-4609-AA8F-7FBB27D66CA0}"/>
              </a:ext>
            </a:extLst>
          </p:cNvPr>
          <p:cNvGrpSpPr>
            <a:grpSpLocks/>
          </p:cNvGrpSpPr>
          <p:nvPr/>
        </p:nvGrpSpPr>
        <p:grpSpPr bwMode="auto">
          <a:xfrm>
            <a:off x="2297113" y="1179513"/>
            <a:ext cx="1574800" cy="989012"/>
            <a:chOff x="1419" y="1411"/>
            <a:chExt cx="3629" cy="2280"/>
          </a:xfrm>
        </p:grpSpPr>
        <p:sp>
          <p:nvSpPr>
            <p:cNvPr id="61640" name="AutoShape 200">
              <a:extLst>
                <a:ext uri="{FF2B5EF4-FFF2-40B4-BE49-F238E27FC236}">
                  <a16:creationId xmlns:a16="http://schemas.microsoft.com/office/drawing/2014/main" id="{88ED8CE4-D87A-46B2-AE0D-800046CCF8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1" name="AutoShape 201">
              <a:extLst>
                <a:ext uri="{FF2B5EF4-FFF2-40B4-BE49-F238E27FC236}">
                  <a16:creationId xmlns:a16="http://schemas.microsoft.com/office/drawing/2014/main" id="{B51F1614-BB0F-497D-961A-FFFA4B07ED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784"/>
              <a:ext cx="453" cy="452"/>
            </a:xfrm>
            <a:custGeom>
              <a:avLst/>
              <a:gdLst>
                <a:gd name="G0" fmla="+- 2845 0 0"/>
                <a:gd name="G1" fmla="+- 21600 0 2845"/>
                <a:gd name="G2" fmla="+- 21600 0 284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845" y="10800"/>
                  </a:moveTo>
                  <a:cubicBezTo>
                    <a:pt x="2845" y="15193"/>
                    <a:pt x="6407" y="18755"/>
                    <a:pt x="10800" y="18755"/>
                  </a:cubicBezTo>
                  <a:cubicBezTo>
                    <a:pt x="15193" y="18755"/>
                    <a:pt x="18755" y="15193"/>
                    <a:pt x="18755" y="10800"/>
                  </a:cubicBezTo>
                  <a:cubicBezTo>
                    <a:pt x="18755" y="6407"/>
                    <a:pt x="15193" y="2845"/>
                    <a:pt x="10800" y="2845"/>
                  </a:cubicBezTo>
                  <a:cubicBezTo>
                    <a:pt x="6407" y="2845"/>
                    <a:pt x="2845" y="6407"/>
                    <a:pt x="2845" y="10800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2" name="AutoShape 202">
              <a:extLst>
                <a:ext uri="{FF2B5EF4-FFF2-40B4-BE49-F238E27FC236}">
                  <a16:creationId xmlns:a16="http://schemas.microsoft.com/office/drawing/2014/main" id="{2F71EBD9-9BAC-48EB-82DC-7B017545BA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7" y="2889"/>
              <a:ext cx="244" cy="244"/>
            </a:xfrm>
            <a:custGeom>
              <a:avLst/>
              <a:gdLst>
                <a:gd name="G0" fmla="+- 5786 0 0"/>
                <a:gd name="G1" fmla="+- 21600 0 5786"/>
                <a:gd name="G2" fmla="+- 21600 0 578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786" y="10800"/>
                  </a:moveTo>
                  <a:cubicBezTo>
                    <a:pt x="5786" y="13569"/>
                    <a:pt x="8031" y="15814"/>
                    <a:pt x="10800" y="15814"/>
                  </a:cubicBezTo>
                  <a:cubicBezTo>
                    <a:pt x="13569" y="15814"/>
                    <a:pt x="15814" y="13569"/>
                    <a:pt x="15814" y="10800"/>
                  </a:cubicBezTo>
                  <a:cubicBezTo>
                    <a:pt x="15814" y="8031"/>
                    <a:pt x="13569" y="5786"/>
                    <a:pt x="10800" y="5786"/>
                  </a:cubicBezTo>
                  <a:cubicBezTo>
                    <a:pt x="8031" y="5786"/>
                    <a:pt x="5786" y="8031"/>
                    <a:pt x="5786" y="10800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3" name="AutoShape 203">
              <a:extLst>
                <a:ext uri="{FF2B5EF4-FFF2-40B4-BE49-F238E27FC236}">
                  <a16:creationId xmlns:a16="http://schemas.microsoft.com/office/drawing/2014/main" id="{91566EB6-F07D-495E-A34E-F86B000A0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982"/>
              <a:ext cx="851" cy="57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4" name="AutoShape 204">
              <a:extLst>
                <a:ext uri="{FF2B5EF4-FFF2-40B4-BE49-F238E27FC236}">
                  <a16:creationId xmlns:a16="http://schemas.microsoft.com/office/drawing/2014/main" id="{3148FD84-7F88-4E27-B868-32368769A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5" name="AutoShape 205">
              <a:extLst>
                <a:ext uri="{FF2B5EF4-FFF2-40B4-BE49-F238E27FC236}">
                  <a16:creationId xmlns:a16="http://schemas.microsoft.com/office/drawing/2014/main" id="{583C4FCB-2C3A-4132-8F52-69FEB2545D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600000">
              <a:off x="1848" y="2466"/>
              <a:ext cx="1061" cy="57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6" name="AutoShape 206">
              <a:extLst>
                <a:ext uri="{FF2B5EF4-FFF2-40B4-BE49-F238E27FC236}">
                  <a16:creationId xmlns:a16="http://schemas.microsoft.com/office/drawing/2014/main" id="{D5ADE501-4369-479F-8373-D06965EC1B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200000">
              <a:off x="2331" y="2376"/>
              <a:ext cx="1017" cy="61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7" name="Oval 207">
              <a:extLst>
                <a:ext uri="{FF2B5EF4-FFF2-40B4-BE49-F238E27FC236}">
                  <a16:creationId xmlns:a16="http://schemas.microsoft.com/office/drawing/2014/main" id="{E1B25D89-7A9D-4DE0-9C0B-EC94321DB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2" y="2926"/>
              <a:ext cx="170" cy="17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8" name="AutoShape 208">
              <a:extLst>
                <a:ext uri="{FF2B5EF4-FFF2-40B4-BE49-F238E27FC236}">
                  <a16:creationId xmlns:a16="http://schemas.microsoft.com/office/drawing/2014/main" id="{397D62AB-4924-4AAA-B5E5-0520364C44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45817">
              <a:off x="2796" y="2996"/>
              <a:ext cx="765" cy="57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9" name="AutoShape 209">
              <a:extLst>
                <a:ext uri="{FF2B5EF4-FFF2-40B4-BE49-F238E27FC236}">
                  <a16:creationId xmlns:a16="http://schemas.microsoft.com/office/drawing/2014/main" id="{36BC4B39-6D81-40BC-AD19-8117E01291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205" y="2642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0" name="AutoShape 210">
              <a:extLst>
                <a:ext uri="{FF2B5EF4-FFF2-40B4-BE49-F238E27FC236}">
                  <a16:creationId xmlns:a16="http://schemas.microsoft.com/office/drawing/2014/main" id="{382E89F7-9109-4EEE-A42D-1A726779F6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978" y="3351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1" name="AutoShape 211">
              <a:extLst>
                <a:ext uri="{FF2B5EF4-FFF2-40B4-BE49-F238E27FC236}">
                  <a16:creationId xmlns:a16="http://schemas.microsoft.com/office/drawing/2014/main" id="{E67F7C1E-F675-4B33-8B9C-5478A5CC8A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536711">
              <a:off x="2971" y="2572"/>
              <a:ext cx="1165" cy="59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2" name="AutoShape 212">
              <a:extLst>
                <a:ext uri="{FF2B5EF4-FFF2-40B4-BE49-F238E27FC236}">
                  <a16:creationId xmlns:a16="http://schemas.microsoft.com/office/drawing/2014/main" id="{B253AB9F-0BBF-4D35-A2F3-123DD9F61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1" y="1962"/>
              <a:ext cx="1276" cy="56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3" name="AutoShape 213">
              <a:extLst>
                <a:ext uri="{FF2B5EF4-FFF2-40B4-BE49-F238E27FC236}">
                  <a16:creationId xmlns:a16="http://schemas.microsoft.com/office/drawing/2014/main" id="{BEA2829D-8EDD-492A-B5A7-5A5D0C0214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0510281">
              <a:off x="3928" y="2753"/>
              <a:ext cx="594" cy="57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4" name="Oval 214">
              <a:extLst>
                <a:ext uri="{FF2B5EF4-FFF2-40B4-BE49-F238E27FC236}">
                  <a16:creationId xmlns:a16="http://schemas.microsoft.com/office/drawing/2014/main" id="{84F59937-F9D7-4126-917F-53A059D30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2954"/>
              <a:ext cx="113" cy="113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5" name="AutoShape 215">
              <a:extLst>
                <a:ext uri="{FF2B5EF4-FFF2-40B4-BE49-F238E27FC236}">
                  <a16:creationId xmlns:a16="http://schemas.microsoft.com/office/drawing/2014/main" id="{55EA3D9C-85E6-4F92-AFB0-AB4679C96E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8328800">
              <a:off x="3441" y="2127"/>
              <a:ext cx="963" cy="57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6" name="AutoShape 216">
              <a:extLst>
                <a:ext uri="{FF2B5EF4-FFF2-40B4-BE49-F238E27FC236}">
                  <a16:creationId xmlns:a16="http://schemas.microsoft.com/office/drawing/2014/main" id="{E3ACCCD6-4DB8-4BF5-9A23-754B72D22F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637914">
              <a:off x="2496" y="1891"/>
              <a:ext cx="187" cy="83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7" name="AutoShape 217">
              <a:extLst>
                <a:ext uri="{FF2B5EF4-FFF2-40B4-BE49-F238E27FC236}">
                  <a16:creationId xmlns:a16="http://schemas.microsoft.com/office/drawing/2014/main" id="{1F7F279E-B1F3-4DA2-A5C4-D509C11057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165081">
              <a:off x="3706" y="1664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8" name="AutoShape 218">
              <a:extLst>
                <a:ext uri="{FF2B5EF4-FFF2-40B4-BE49-F238E27FC236}">
                  <a16:creationId xmlns:a16="http://schemas.microsoft.com/office/drawing/2014/main" id="{B9FE55E2-C2DB-4B52-884C-A40AE6119A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1097225">
              <a:off x="3652" y="1527"/>
              <a:ext cx="270" cy="58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9" name="AutoShape 219">
              <a:extLst>
                <a:ext uri="{FF2B5EF4-FFF2-40B4-BE49-F238E27FC236}">
                  <a16:creationId xmlns:a16="http://schemas.microsoft.com/office/drawing/2014/main" id="{4AA811CC-2EE9-4E00-BE08-961C942DD2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89695">
              <a:off x="3400" y="1419"/>
              <a:ext cx="345" cy="57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0" name="AutoShape 220">
              <a:extLst>
                <a:ext uri="{FF2B5EF4-FFF2-40B4-BE49-F238E27FC236}">
                  <a16:creationId xmlns:a16="http://schemas.microsoft.com/office/drawing/2014/main" id="{2799E6CF-1D19-4D5C-B2F7-F5FC2EEF74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80106">
              <a:off x="3261" y="1411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1" name="Freeform 221">
              <a:extLst>
                <a:ext uri="{FF2B5EF4-FFF2-40B4-BE49-F238E27FC236}">
                  <a16:creationId xmlns:a16="http://schemas.microsoft.com/office/drawing/2014/main" id="{B107AA16-8C29-4B8E-88B9-D6F31E1A2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" y="1726"/>
              <a:ext cx="695" cy="179"/>
            </a:xfrm>
            <a:custGeom>
              <a:avLst/>
              <a:gdLst>
                <a:gd name="T0" fmla="*/ 610 w 695"/>
                <a:gd name="T1" fmla="*/ 37 h 179"/>
                <a:gd name="T2" fmla="*/ 99 w 695"/>
                <a:gd name="T3" fmla="*/ 9 h 179"/>
                <a:gd name="T4" fmla="*/ 14 w 695"/>
                <a:gd name="T5" fmla="*/ 94 h 179"/>
                <a:gd name="T6" fmla="*/ 99 w 695"/>
                <a:gd name="T7" fmla="*/ 179 h 179"/>
                <a:gd name="T8" fmla="*/ 610 w 695"/>
                <a:gd name="T9" fmla="*/ 94 h 179"/>
                <a:gd name="T10" fmla="*/ 610 w 695"/>
                <a:gd name="T11" fmla="*/ 3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179">
                  <a:moveTo>
                    <a:pt x="610" y="37"/>
                  </a:moveTo>
                  <a:cubicBezTo>
                    <a:pt x="525" y="23"/>
                    <a:pt x="198" y="0"/>
                    <a:pt x="99" y="9"/>
                  </a:cubicBezTo>
                  <a:cubicBezTo>
                    <a:pt x="0" y="18"/>
                    <a:pt x="14" y="66"/>
                    <a:pt x="14" y="94"/>
                  </a:cubicBezTo>
                  <a:cubicBezTo>
                    <a:pt x="14" y="122"/>
                    <a:pt x="0" y="179"/>
                    <a:pt x="99" y="179"/>
                  </a:cubicBezTo>
                  <a:cubicBezTo>
                    <a:pt x="198" y="179"/>
                    <a:pt x="525" y="118"/>
                    <a:pt x="610" y="94"/>
                  </a:cubicBezTo>
                  <a:cubicBezTo>
                    <a:pt x="695" y="70"/>
                    <a:pt x="695" y="51"/>
                    <a:pt x="610" y="37"/>
                  </a:cubicBez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662" name="Group 222">
            <a:extLst>
              <a:ext uri="{FF2B5EF4-FFF2-40B4-BE49-F238E27FC236}">
                <a16:creationId xmlns:a16="http://schemas.microsoft.com/office/drawing/2014/main" id="{82DD360D-34CF-4E0F-A86B-3C6740B3A8F9}"/>
              </a:ext>
            </a:extLst>
          </p:cNvPr>
          <p:cNvGrpSpPr>
            <a:grpSpLocks/>
          </p:cNvGrpSpPr>
          <p:nvPr/>
        </p:nvGrpSpPr>
        <p:grpSpPr bwMode="auto">
          <a:xfrm>
            <a:off x="4143375" y="1179513"/>
            <a:ext cx="1574800" cy="989012"/>
            <a:chOff x="1419" y="1411"/>
            <a:chExt cx="3629" cy="2280"/>
          </a:xfrm>
        </p:grpSpPr>
        <p:sp>
          <p:nvSpPr>
            <p:cNvPr id="61663" name="AutoShape 223">
              <a:extLst>
                <a:ext uri="{FF2B5EF4-FFF2-40B4-BE49-F238E27FC236}">
                  <a16:creationId xmlns:a16="http://schemas.microsoft.com/office/drawing/2014/main" id="{B8716D57-F4EA-44C1-B97E-728569CF8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4" name="AutoShape 224">
              <a:extLst>
                <a:ext uri="{FF2B5EF4-FFF2-40B4-BE49-F238E27FC236}">
                  <a16:creationId xmlns:a16="http://schemas.microsoft.com/office/drawing/2014/main" id="{1B710C71-7655-4545-9BCB-711674F6B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784"/>
              <a:ext cx="453" cy="452"/>
            </a:xfrm>
            <a:custGeom>
              <a:avLst/>
              <a:gdLst>
                <a:gd name="G0" fmla="+- 2845 0 0"/>
                <a:gd name="G1" fmla="+- 21600 0 2845"/>
                <a:gd name="G2" fmla="+- 21600 0 284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845" y="10800"/>
                  </a:moveTo>
                  <a:cubicBezTo>
                    <a:pt x="2845" y="15193"/>
                    <a:pt x="6407" y="18755"/>
                    <a:pt x="10800" y="18755"/>
                  </a:cubicBezTo>
                  <a:cubicBezTo>
                    <a:pt x="15193" y="18755"/>
                    <a:pt x="18755" y="15193"/>
                    <a:pt x="18755" y="10800"/>
                  </a:cubicBezTo>
                  <a:cubicBezTo>
                    <a:pt x="18755" y="6407"/>
                    <a:pt x="15193" y="2845"/>
                    <a:pt x="10800" y="2845"/>
                  </a:cubicBezTo>
                  <a:cubicBezTo>
                    <a:pt x="6407" y="2845"/>
                    <a:pt x="2845" y="6407"/>
                    <a:pt x="2845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5" name="AutoShape 225">
              <a:extLst>
                <a:ext uri="{FF2B5EF4-FFF2-40B4-BE49-F238E27FC236}">
                  <a16:creationId xmlns:a16="http://schemas.microsoft.com/office/drawing/2014/main" id="{BF76EFDC-3407-4926-8382-F4EF4BC5A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7" y="2889"/>
              <a:ext cx="244" cy="244"/>
            </a:xfrm>
            <a:custGeom>
              <a:avLst/>
              <a:gdLst>
                <a:gd name="G0" fmla="+- 5786 0 0"/>
                <a:gd name="G1" fmla="+- 21600 0 5786"/>
                <a:gd name="G2" fmla="+- 21600 0 578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786" y="10800"/>
                  </a:moveTo>
                  <a:cubicBezTo>
                    <a:pt x="5786" y="13569"/>
                    <a:pt x="8031" y="15814"/>
                    <a:pt x="10800" y="15814"/>
                  </a:cubicBezTo>
                  <a:cubicBezTo>
                    <a:pt x="13569" y="15814"/>
                    <a:pt x="15814" y="13569"/>
                    <a:pt x="15814" y="10800"/>
                  </a:cubicBezTo>
                  <a:cubicBezTo>
                    <a:pt x="15814" y="8031"/>
                    <a:pt x="13569" y="5786"/>
                    <a:pt x="10800" y="5786"/>
                  </a:cubicBezTo>
                  <a:cubicBezTo>
                    <a:pt x="8031" y="5786"/>
                    <a:pt x="5786" y="8031"/>
                    <a:pt x="578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6" name="AutoShape 226">
              <a:extLst>
                <a:ext uri="{FF2B5EF4-FFF2-40B4-BE49-F238E27FC236}">
                  <a16:creationId xmlns:a16="http://schemas.microsoft.com/office/drawing/2014/main" id="{29FD834A-0A35-4413-B4E7-C75C11356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982"/>
              <a:ext cx="851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7" name="AutoShape 227">
              <a:extLst>
                <a:ext uri="{FF2B5EF4-FFF2-40B4-BE49-F238E27FC236}">
                  <a16:creationId xmlns:a16="http://schemas.microsoft.com/office/drawing/2014/main" id="{C72AD468-768B-4BC5-8B0D-E9ABB79CB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8" name="AutoShape 228">
              <a:extLst>
                <a:ext uri="{FF2B5EF4-FFF2-40B4-BE49-F238E27FC236}">
                  <a16:creationId xmlns:a16="http://schemas.microsoft.com/office/drawing/2014/main" id="{DD380315-D313-4370-8C42-F539C122A3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600000">
              <a:off x="1848" y="2466"/>
              <a:ext cx="1061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9" name="AutoShape 229">
              <a:extLst>
                <a:ext uri="{FF2B5EF4-FFF2-40B4-BE49-F238E27FC236}">
                  <a16:creationId xmlns:a16="http://schemas.microsoft.com/office/drawing/2014/main" id="{AD665362-A52F-4B95-AF63-F8F2CB85F2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200000">
              <a:off x="2331" y="2376"/>
              <a:ext cx="1017" cy="61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0" name="Oval 230">
              <a:extLst>
                <a:ext uri="{FF2B5EF4-FFF2-40B4-BE49-F238E27FC236}">
                  <a16:creationId xmlns:a16="http://schemas.microsoft.com/office/drawing/2014/main" id="{C264AB89-7818-47AF-9405-CAD05178C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2" y="2926"/>
              <a:ext cx="170" cy="17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1" name="AutoShape 231">
              <a:extLst>
                <a:ext uri="{FF2B5EF4-FFF2-40B4-BE49-F238E27FC236}">
                  <a16:creationId xmlns:a16="http://schemas.microsoft.com/office/drawing/2014/main" id="{0E855AE6-20CB-46AB-8A6C-EBDB4056D5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45817">
              <a:off x="2796" y="2996"/>
              <a:ext cx="765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2" name="AutoShape 232">
              <a:extLst>
                <a:ext uri="{FF2B5EF4-FFF2-40B4-BE49-F238E27FC236}">
                  <a16:creationId xmlns:a16="http://schemas.microsoft.com/office/drawing/2014/main" id="{E37F3411-DF4F-45A4-AA2E-E142B82D94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205" y="2642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3" name="AutoShape 233">
              <a:extLst>
                <a:ext uri="{FF2B5EF4-FFF2-40B4-BE49-F238E27FC236}">
                  <a16:creationId xmlns:a16="http://schemas.microsoft.com/office/drawing/2014/main" id="{F88A3BCB-2C3F-4A07-BB18-FED759A023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978" y="3351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4" name="AutoShape 234">
              <a:extLst>
                <a:ext uri="{FF2B5EF4-FFF2-40B4-BE49-F238E27FC236}">
                  <a16:creationId xmlns:a16="http://schemas.microsoft.com/office/drawing/2014/main" id="{68F02F6A-ACC8-4218-B46D-B229191CB0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536711">
              <a:off x="2971" y="2572"/>
              <a:ext cx="1165" cy="5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5" name="AutoShape 235">
              <a:extLst>
                <a:ext uri="{FF2B5EF4-FFF2-40B4-BE49-F238E27FC236}">
                  <a16:creationId xmlns:a16="http://schemas.microsoft.com/office/drawing/2014/main" id="{51F60D59-FEF9-4172-9AEB-54FE4CF43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1" y="1962"/>
              <a:ext cx="1276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6" name="AutoShape 236">
              <a:extLst>
                <a:ext uri="{FF2B5EF4-FFF2-40B4-BE49-F238E27FC236}">
                  <a16:creationId xmlns:a16="http://schemas.microsoft.com/office/drawing/2014/main" id="{11460D34-D82E-421A-A02C-4DB176BD8B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0510281">
              <a:off x="3928" y="2753"/>
              <a:ext cx="594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7" name="Oval 237">
              <a:extLst>
                <a:ext uri="{FF2B5EF4-FFF2-40B4-BE49-F238E27FC236}">
                  <a16:creationId xmlns:a16="http://schemas.microsoft.com/office/drawing/2014/main" id="{5C6647BD-BC4E-402B-B471-0528C4C13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2954"/>
              <a:ext cx="113" cy="11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8" name="AutoShape 238">
              <a:extLst>
                <a:ext uri="{FF2B5EF4-FFF2-40B4-BE49-F238E27FC236}">
                  <a16:creationId xmlns:a16="http://schemas.microsoft.com/office/drawing/2014/main" id="{4C19D5F8-A003-4FF7-9C23-8594BF3B04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8328800">
              <a:off x="3441" y="2127"/>
              <a:ext cx="963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79" name="AutoShape 239">
              <a:extLst>
                <a:ext uri="{FF2B5EF4-FFF2-40B4-BE49-F238E27FC236}">
                  <a16:creationId xmlns:a16="http://schemas.microsoft.com/office/drawing/2014/main" id="{2FA29054-16B9-448D-AC9C-F03D6D9454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637914">
              <a:off x="2496" y="1891"/>
              <a:ext cx="187" cy="83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0" name="AutoShape 240">
              <a:extLst>
                <a:ext uri="{FF2B5EF4-FFF2-40B4-BE49-F238E27FC236}">
                  <a16:creationId xmlns:a16="http://schemas.microsoft.com/office/drawing/2014/main" id="{A17057AA-26D3-45FC-8054-A9AAC22A8D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165081">
              <a:off x="3706" y="1664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1" name="AutoShape 241">
              <a:extLst>
                <a:ext uri="{FF2B5EF4-FFF2-40B4-BE49-F238E27FC236}">
                  <a16:creationId xmlns:a16="http://schemas.microsoft.com/office/drawing/2014/main" id="{ED96A1D7-8710-4C1A-B4CA-B6B2193E2B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1097225">
              <a:off x="3652" y="1527"/>
              <a:ext cx="270" cy="58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2" name="AutoShape 242">
              <a:extLst>
                <a:ext uri="{FF2B5EF4-FFF2-40B4-BE49-F238E27FC236}">
                  <a16:creationId xmlns:a16="http://schemas.microsoft.com/office/drawing/2014/main" id="{A0667AAB-5400-4CA5-9C66-11A1BDAF57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89695">
              <a:off x="3400" y="1419"/>
              <a:ext cx="345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3" name="AutoShape 243">
              <a:extLst>
                <a:ext uri="{FF2B5EF4-FFF2-40B4-BE49-F238E27FC236}">
                  <a16:creationId xmlns:a16="http://schemas.microsoft.com/office/drawing/2014/main" id="{D5DFAB59-6E31-4048-A33C-62F4FE921E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80106">
              <a:off x="3261" y="1411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4" name="Freeform 244">
              <a:extLst>
                <a:ext uri="{FF2B5EF4-FFF2-40B4-BE49-F238E27FC236}">
                  <a16:creationId xmlns:a16="http://schemas.microsoft.com/office/drawing/2014/main" id="{7275F5A3-DE68-47CF-B494-8FAA6CED8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" y="1726"/>
              <a:ext cx="695" cy="179"/>
            </a:xfrm>
            <a:custGeom>
              <a:avLst/>
              <a:gdLst>
                <a:gd name="T0" fmla="*/ 610 w 695"/>
                <a:gd name="T1" fmla="*/ 37 h 179"/>
                <a:gd name="T2" fmla="*/ 99 w 695"/>
                <a:gd name="T3" fmla="*/ 9 h 179"/>
                <a:gd name="T4" fmla="*/ 14 w 695"/>
                <a:gd name="T5" fmla="*/ 94 h 179"/>
                <a:gd name="T6" fmla="*/ 99 w 695"/>
                <a:gd name="T7" fmla="*/ 179 h 179"/>
                <a:gd name="T8" fmla="*/ 610 w 695"/>
                <a:gd name="T9" fmla="*/ 94 h 179"/>
                <a:gd name="T10" fmla="*/ 610 w 695"/>
                <a:gd name="T11" fmla="*/ 3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179">
                  <a:moveTo>
                    <a:pt x="610" y="37"/>
                  </a:moveTo>
                  <a:cubicBezTo>
                    <a:pt x="525" y="23"/>
                    <a:pt x="198" y="0"/>
                    <a:pt x="99" y="9"/>
                  </a:cubicBezTo>
                  <a:cubicBezTo>
                    <a:pt x="0" y="18"/>
                    <a:pt x="14" y="66"/>
                    <a:pt x="14" y="94"/>
                  </a:cubicBezTo>
                  <a:cubicBezTo>
                    <a:pt x="14" y="122"/>
                    <a:pt x="0" y="179"/>
                    <a:pt x="99" y="179"/>
                  </a:cubicBezTo>
                  <a:cubicBezTo>
                    <a:pt x="198" y="179"/>
                    <a:pt x="525" y="118"/>
                    <a:pt x="610" y="94"/>
                  </a:cubicBezTo>
                  <a:cubicBezTo>
                    <a:pt x="695" y="70"/>
                    <a:pt x="695" y="51"/>
                    <a:pt x="610" y="3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685" name="Group 245">
            <a:extLst>
              <a:ext uri="{FF2B5EF4-FFF2-40B4-BE49-F238E27FC236}">
                <a16:creationId xmlns:a16="http://schemas.microsoft.com/office/drawing/2014/main" id="{B195E0BB-0B19-4B05-A50D-FD0247E59F09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179513"/>
            <a:ext cx="1574800" cy="989012"/>
            <a:chOff x="1419" y="1411"/>
            <a:chExt cx="3629" cy="2280"/>
          </a:xfrm>
        </p:grpSpPr>
        <p:sp>
          <p:nvSpPr>
            <p:cNvPr id="61686" name="AutoShape 246">
              <a:extLst>
                <a:ext uri="{FF2B5EF4-FFF2-40B4-BE49-F238E27FC236}">
                  <a16:creationId xmlns:a16="http://schemas.microsoft.com/office/drawing/2014/main" id="{E73C9101-EB08-4E52-BF4B-2C651250C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7" name="AutoShape 247">
              <a:extLst>
                <a:ext uri="{FF2B5EF4-FFF2-40B4-BE49-F238E27FC236}">
                  <a16:creationId xmlns:a16="http://schemas.microsoft.com/office/drawing/2014/main" id="{72F3DEBB-1318-4566-B3FE-F3931FDA9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784"/>
              <a:ext cx="453" cy="452"/>
            </a:xfrm>
            <a:custGeom>
              <a:avLst/>
              <a:gdLst>
                <a:gd name="G0" fmla="+- 2845 0 0"/>
                <a:gd name="G1" fmla="+- 21600 0 2845"/>
                <a:gd name="G2" fmla="+- 21600 0 284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845" y="10800"/>
                  </a:moveTo>
                  <a:cubicBezTo>
                    <a:pt x="2845" y="15193"/>
                    <a:pt x="6407" y="18755"/>
                    <a:pt x="10800" y="18755"/>
                  </a:cubicBezTo>
                  <a:cubicBezTo>
                    <a:pt x="15193" y="18755"/>
                    <a:pt x="18755" y="15193"/>
                    <a:pt x="18755" y="10800"/>
                  </a:cubicBezTo>
                  <a:cubicBezTo>
                    <a:pt x="18755" y="6407"/>
                    <a:pt x="15193" y="2845"/>
                    <a:pt x="10800" y="2845"/>
                  </a:cubicBezTo>
                  <a:cubicBezTo>
                    <a:pt x="6407" y="2845"/>
                    <a:pt x="2845" y="6407"/>
                    <a:pt x="2845" y="1080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8" name="AutoShape 248">
              <a:extLst>
                <a:ext uri="{FF2B5EF4-FFF2-40B4-BE49-F238E27FC236}">
                  <a16:creationId xmlns:a16="http://schemas.microsoft.com/office/drawing/2014/main" id="{47AE2261-480D-46E2-BB23-9475AB048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7" y="2889"/>
              <a:ext cx="244" cy="244"/>
            </a:xfrm>
            <a:custGeom>
              <a:avLst/>
              <a:gdLst>
                <a:gd name="G0" fmla="+- 5786 0 0"/>
                <a:gd name="G1" fmla="+- 21600 0 5786"/>
                <a:gd name="G2" fmla="+- 21600 0 578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786" y="10800"/>
                  </a:moveTo>
                  <a:cubicBezTo>
                    <a:pt x="5786" y="13569"/>
                    <a:pt x="8031" y="15814"/>
                    <a:pt x="10800" y="15814"/>
                  </a:cubicBezTo>
                  <a:cubicBezTo>
                    <a:pt x="13569" y="15814"/>
                    <a:pt x="15814" y="13569"/>
                    <a:pt x="15814" y="10800"/>
                  </a:cubicBezTo>
                  <a:cubicBezTo>
                    <a:pt x="15814" y="8031"/>
                    <a:pt x="13569" y="5786"/>
                    <a:pt x="10800" y="5786"/>
                  </a:cubicBezTo>
                  <a:cubicBezTo>
                    <a:pt x="8031" y="5786"/>
                    <a:pt x="5786" y="8031"/>
                    <a:pt x="5786" y="1080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9" name="AutoShape 249">
              <a:extLst>
                <a:ext uri="{FF2B5EF4-FFF2-40B4-BE49-F238E27FC236}">
                  <a16:creationId xmlns:a16="http://schemas.microsoft.com/office/drawing/2014/main" id="{C3233820-6326-4AF2-BB6A-BFE312F26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982"/>
              <a:ext cx="851" cy="57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0" name="AutoShape 250">
              <a:extLst>
                <a:ext uri="{FF2B5EF4-FFF2-40B4-BE49-F238E27FC236}">
                  <a16:creationId xmlns:a16="http://schemas.microsoft.com/office/drawing/2014/main" id="{CA44D2F3-D3DB-453F-AA9D-2CEA59399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1" name="AutoShape 251">
              <a:extLst>
                <a:ext uri="{FF2B5EF4-FFF2-40B4-BE49-F238E27FC236}">
                  <a16:creationId xmlns:a16="http://schemas.microsoft.com/office/drawing/2014/main" id="{0DFBA4CA-2E0E-4085-8E74-5766888FE5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600000">
              <a:off x="1848" y="2466"/>
              <a:ext cx="1061" cy="57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2" name="AutoShape 252">
              <a:extLst>
                <a:ext uri="{FF2B5EF4-FFF2-40B4-BE49-F238E27FC236}">
                  <a16:creationId xmlns:a16="http://schemas.microsoft.com/office/drawing/2014/main" id="{DE7BDA91-0D54-47D6-B6C7-DDC64CCB4D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200000">
              <a:off x="2331" y="2376"/>
              <a:ext cx="1017" cy="6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3" name="Oval 253">
              <a:extLst>
                <a:ext uri="{FF2B5EF4-FFF2-40B4-BE49-F238E27FC236}">
                  <a16:creationId xmlns:a16="http://schemas.microsoft.com/office/drawing/2014/main" id="{825BB017-648D-4F0F-B66E-9DFB1535F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2" y="2926"/>
              <a:ext cx="170" cy="17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4" name="AutoShape 254">
              <a:extLst>
                <a:ext uri="{FF2B5EF4-FFF2-40B4-BE49-F238E27FC236}">
                  <a16:creationId xmlns:a16="http://schemas.microsoft.com/office/drawing/2014/main" id="{360CD518-9C52-4CF1-B805-3EE06A589C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45817">
              <a:off x="2796" y="2996"/>
              <a:ext cx="765" cy="57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5" name="AutoShape 255">
              <a:extLst>
                <a:ext uri="{FF2B5EF4-FFF2-40B4-BE49-F238E27FC236}">
                  <a16:creationId xmlns:a16="http://schemas.microsoft.com/office/drawing/2014/main" id="{BF4BA3C6-6879-487D-8F01-2E4B5DA25C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205" y="2642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6" name="AutoShape 256">
              <a:extLst>
                <a:ext uri="{FF2B5EF4-FFF2-40B4-BE49-F238E27FC236}">
                  <a16:creationId xmlns:a16="http://schemas.microsoft.com/office/drawing/2014/main" id="{29753924-7809-4DA0-BB52-A403235D57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978" y="3351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7" name="AutoShape 257">
              <a:extLst>
                <a:ext uri="{FF2B5EF4-FFF2-40B4-BE49-F238E27FC236}">
                  <a16:creationId xmlns:a16="http://schemas.microsoft.com/office/drawing/2014/main" id="{66E4D9CB-0E05-4AF8-A33E-16D4406256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536711">
              <a:off x="2971" y="2572"/>
              <a:ext cx="1165" cy="59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8" name="AutoShape 258">
              <a:extLst>
                <a:ext uri="{FF2B5EF4-FFF2-40B4-BE49-F238E27FC236}">
                  <a16:creationId xmlns:a16="http://schemas.microsoft.com/office/drawing/2014/main" id="{59F0F817-D138-41C7-A546-CA054217F6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1" y="1962"/>
              <a:ext cx="1276" cy="56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9" name="AutoShape 259">
              <a:extLst>
                <a:ext uri="{FF2B5EF4-FFF2-40B4-BE49-F238E27FC236}">
                  <a16:creationId xmlns:a16="http://schemas.microsoft.com/office/drawing/2014/main" id="{D1A846F5-CA38-408C-BD28-7D8D126EE4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0510281">
              <a:off x="3928" y="2753"/>
              <a:ext cx="594" cy="57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0" name="Oval 260">
              <a:extLst>
                <a:ext uri="{FF2B5EF4-FFF2-40B4-BE49-F238E27FC236}">
                  <a16:creationId xmlns:a16="http://schemas.microsoft.com/office/drawing/2014/main" id="{0E003F44-2208-4707-8B82-F8954BD31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2954"/>
              <a:ext cx="113" cy="11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1" name="AutoShape 261">
              <a:extLst>
                <a:ext uri="{FF2B5EF4-FFF2-40B4-BE49-F238E27FC236}">
                  <a16:creationId xmlns:a16="http://schemas.microsoft.com/office/drawing/2014/main" id="{61CEFF31-D15B-4A6C-B2BA-16ECC0DF6F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8328800">
              <a:off x="3441" y="2127"/>
              <a:ext cx="963" cy="57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2" name="AutoShape 262">
              <a:extLst>
                <a:ext uri="{FF2B5EF4-FFF2-40B4-BE49-F238E27FC236}">
                  <a16:creationId xmlns:a16="http://schemas.microsoft.com/office/drawing/2014/main" id="{938414FA-89DB-4C9A-9DCA-7DE9B02B74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637914">
              <a:off x="2496" y="1891"/>
              <a:ext cx="187" cy="8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3" name="AutoShape 263">
              <a:extLst>
                <a:ext uri="{FF2B5EF4-FFF2-40B4-BE49-F238E27FC236}">
                  <a16:creationId xmlns:a16="http://schemas.microsoft.com/office/drawing/2014/main" id="{4F5AB400-DC4E-4B1E-AFF8-C0F17060C8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165081">
              <a:off x="3706" y="1664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4" name="AutoShape 264">
              <a:extLst>
                <a:ext uri="{FF2B5EF4-FFF2-40B4-BE49-F238E27FC236}">
                  <a16:creationId xmlns:a16="http://schemas.microsoft.com/office/drawing/2014/main" id="{E9926FBD-7D30-4499-93E6-191DB26007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1097225">
              <a:off x="3652" y="1527"/>
              <a:ext cx="270" cy="58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5" name="AutoShape 265">
              <a:extLst>
                <a:ext uri="{FF2B5EF4-FFF2-40B4-BE49-F238E27FC236}">
                  <a16:creationId xmlns:a16="http://schemas.microsoft.com/office/drawing/2014/main" id="{FF2556E5-D131-4101-A434-4D102BB504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89695">
              <a:off x="3400" y="1419"/>
              <a:ext cx="345" cy="57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6" name="AutoShape 266">
              <a:extLst>
                <a:ext uri="{FF2B5EF4-FFF2-40B4-BE49-F238E27FC236}">
                  <a16:creationId xmlns:a16="http://schemas.microsoft.com/office/drawing/2014/main" id="{593775DE-3DDD-43A4-8690-755A4B890B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80106">
              <a:off x="3261" y="1411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7" name="Freeform 267">
              <a:extLst>
                <a:ext uri="{FF2B5EF4-FFF2-40B4-BE49-F238E27FC236}">
                  <a16:creationId xmlns:a16="http://schemas.microsoft.com/office/drawing/2014/main" id="{B91CC5D5-FE39-4875-B087-7A3A042CA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" y="1726"/>
              <a:ext cx="695" cy="179"/>
            </a:xfrm>
            <a:custGeom>
              <a:avLst/>
              <a:gdLst>
                <a:gd name="T0" fmla="*/ 610 w 695"/>
                <a:gd name="T1" fmla="*/ 37 h 179"/>
                <a:gd name="T2" fmla="*/ 99 w 695"/>
                <a:gd name="T3" fmla="*/ 9 h 179"/>
                <a:gd name="T4" fmla="*/ 14 w 695"/>
                <a:gd name="T5" fmla="*/ 94 h 179"/>
                <a:gd name="T6" fmla="*/ 99 w 695"/>
                <a:gd name="T7" fmla="*/ 179 h 179"/>
                <a:gd name="T8" fmla="*/ 610 w 695"/>
                <a:gd name="T9" fmla="*/ 94 h 179"/>
                <a:gd name="T10" fmla="*/ 610 w 695"/>
                <a:gd name="T11" fmla="*/ 3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179">
                  <a:moveTo>
                    <a:pt x="610" y="37"/>
                  </a:moveTo>
                  <a:cubicBezTo>
                    <a:pt x="525" y="23"/>
                    <a:pt x="198" y="0"/>
                    <a:pt x="99" y="9"/>
                  </a:cubicBezTo>
                  <a:cubicBezTo>
                    <a:pt x="0" y="18"/>
                    <a:pt x="14" y="66"/>
                    <a:pt x="14" y="94"/>
                  </a:cubicBezTo>
                  <a:cubicBezTo>
                    <a:pt x="14" y="122"/>
                    <a:pt x="0" y="179"/>
                    <a:pt x="99" y="179"/>
                  </a:cubicBezTo>
                  <a:cubicBezTo>
                    <a:pt x="198" y="179"/>
                    <a:pt x="525" y="118"/>
                    <a:pt x="610" y="94"/>
                  </a:cubicBezTo>
                  <a:cubicBezTo>
                    <a:pt x="695" y="70"/>
                    <a:pt x="695" y="51"/>
                    <a:pt x="610" y="37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708" name="Group 268">
            <a:extLst>
              <a:ext uri="{FF2B5EF4-FFF2-40B4-BE49-F238E27FC236}">
                <a16:creationId xmlns:a16="http://schemas.microsoft.com/office/drawing/2014/main" id="{7D914A34-7762-467B-8F6E-C8F3A2AFA2E8}"/>
              </a:ext>
            </a:extLst>
          </p:cNvPr>
          <p:cNvGrpSpPr>
            <a:grpSpLocks/>
          </p:cNvGrpSpPr>
          <p:nvPr/>
        </p:nvGrpSpPr>
        <p:grpSpPr bwMode="auto">
          <a:xfrm>
            <a:off x="7878763" y="1179513"/>
            <a:ext cx="1574800" cy="989012"/>
            <a:chOff x="1419" y="1411"/>
            <a:chExt cx="3629" cy="2280"/>
          </a:xfrm>
        </p:grpSpPr>
        <p:sp>
          <p:nvSpPr>
            <p:cNvPr id="61709" name="AutoShape 269">
              <a:extLst>
                <a:ext uri="{FF2B5EF4-FFF2-40B4-BE49-F238E27FC236}">
                  <a16:creationId xmlns:a16="http://schemas.microsoft.com/office/drawing/2014/main" id="{6126C82F-FAC8-47D8-BD3E-0709D1FB0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0" name="AutoShape 270">
              <a:extLst>
                <a:ext uri="{FF2B5EF4-FFF2-40B4-BE49-F238E27FC236}">
                  <a16:creationId xmlns:a16="http://schemas.microsoft.com/office/drawing/2014/main" id="{20302239-9FDB-46CF-A7B8-5E6C492BE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784"/>
              <a:ext cx="453" cy="452"/>
            </a:xfrm>
            <a:custGeom>
              <a:avLst/>
              <a:gdLst>
                <a:gd name="G0" fmla="+- 2845 0 0"/>
                <a:gd name="G1" fmla="+- 21600 0 2845"/>
                <a:gd name="G2" fmla="+- 21600 0 284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845" y="10800"/>
                  </a:moveTo>
                  <a:cubicBezTo>
                    <a:pt x="2845" y="15193"/>
                    <a:pt x="6407" y="18755"/>
                    <a:pt x="10800" y="18755"/>
                  </a:cubicBezTo>
                  <a:cubicBezTo>
                    <a:pt x="15193" y="18755"/>
                    <a:pt x="18755" y="15193"/>
                    <a:pt x="18755" y="10800"/>
                  </a:cubicBezTo>
                  <a:cubicBezTo>
                    <a:pt x="18755" y="6407"/>
                    <a:pt x="15193" y="2845"/>
                    <a:pt x="10800" y="2845"/>
                  </a:cubicBezTo>
                  <a:cubicBezTo>
                    <a:pt x="6407" y="2845"/>
                    <a:pt x="2845" y="6407"/>
                    <a:pt x="2845" y="10800"/>
                  </a:cubicBez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1" name="AutoShape 271">
              <a:extLst>
                <a:ext uri="{FF2B5EF4-FFF2-40B4-BE49-F238E27FC236}">
                  <a16:creationId xmlns:a16="http://schemas.microsoft.com/office/drawing/2014/main" id="{D13828CA-ADAC-4A04-9706-3791A6BC5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7" y="2889"/>
              <a:ext cx="244" cy="244"/>
            </a:xfrm>
            <a:custGeom>
              <a:avLst/>
              <a:gdLst>
                <a:gd name="G0" fmla="+- 5786 0 0"/>
                <a:gd name="G1" fmla="+- 21600 0 5786"/>
                <a:gd name="G2" fmla="+- 21600 0 578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786" y="10800"/>
                  </a:moveTo>
                  <a:cubicBezTo>
                    <a:pt x="5786" y="13569"/>
                    <a:pt x="8031" y="15814"/>
                    <a:pt x="10800" y="15814"/>
                  </a:cubicBezTo>
                  <a:cubicBezTo>
                    <a:pt x="13569" y="15814"/>
                    <a:pt x="15814" y="13569"/>
                    <a:pt x="15814" y="10800"/>
                  </a:cubicBezTo>
                  <a:cubicBezTo>
                    <a:pt x="15814" y="8031"/>
                    <a:pt x="13569" y="5786"/>
                    <a:pt x="10800" y="5786"/>
                  </a:cubicBezTo>
                  <a:cubicBezTo>
                    <a:pt x="8031" y="5786"/>
                    <a:pt x="5786" y="8031"/>
                    <a:pt x="5786" y="10800"/>
                  </a:cubicBez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2" name="AutoShape 272">
              <a:extLst>
                <a:ext uri="{FF2B5EF4-FFF2-40B4-BE49-F238E27FC236}">
                  <a16:creationId xmlns:a16="http://schemas.microsoft.com/office/drawing/2014/main" id="{329DA0C0-F11E-4F0A-BB1F-1AFE4BF61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982"/>
              <a:ext cx="851" cy="57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3" name="AutoShape 273">
              <a:extLst>
                <a:ext uri="{FF2B5EF4-FFF2-40B4-BE49-F238E27FC236}">
                  <a16:creationId xmlns:a16="http://schemas.microsoft.com/office/drawing/2014/main" id="{7C71D8CC-015B-4CF4-9F74-6F39637E3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330"/>
              <a:ext cx="1361" cy="1361"/>
            </a:xfrm>
            <a:custGeom>
              <a:avLst/>
              <a:gdLst>
                <a:gd name="G0" fmla="+- 1127 0 0"/>
                <a:gd name="G1" fmla="+- 21600 0 1127"/>
                <a:gd name="G2" fmla="+- 21600 0 112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127" y="10800"/>
                  </a:moveTo>
                  <a:cubicBezTo>
                    <a:pt x="1127" y="16142"/>
                    <a:pt x="5458" y="20473"/>
                    <a:pt x="10800" y="20473"/>
                  </a:cubicBezTo>
                  <a:cubicBezTo>
                    <a:pt x="16142" y="20473"/>
                    <a:pt x="20473" y="16142"/>
                    <a:pt x="20473" y="10800"/>
                  </a:cubicBezTo>
                  <a:cubicBezTo>
                    <a:pt x="20473" y="5458"/>
                    <a:pt x="16142" y="1127"/>
                    <a:pt x="10800" y="1127"/>
                  </a:cubicBezTo>
                  <a:cubicBezTo>
                    <a:pt x="5458" y="1127"/>
                    <a:pt x="1127" y="5458"/>
                    <a:pt x="1127" y="10800"/>
                  </a:cubicBez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4" name="AutoShape 274">
              <a:extLst>
                <a:ext uri="{FF2B5EF4-FFF2-40B4-BE49-F238E27FC236}">
                  <a16:creationId xmlns:a16="http://schemas.microsoft.com/office/drawing/2014/main" id="{0975807B-CE71-43B0-9734-3309C80489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600000">
              <a:off x="1848" y="2466"/>
              <a:ext cx="1061" cy="57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5" name="AutoShape 275">
              <a:extLst>
                <a:ext uri="{FF2B5EF4-FFF2-40B4-BE49-F238E27FC236}">
                  <a16:creationId xmlns:a16="http://schemas.microsoft.com/office/drawing/2014/main" id="{CE7521FE-7865-4A99-A23C-9AF973E5A1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200000">
              <a:off x="2331" y="2376"/>
              <a:ext cx="1017" cy="61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6" name="Oval 276">
              <a:extLst>
                <a:ext uri="{FF2B5EF4-FFF2-40B4-BE49-F238E27FC236}">
                  <a16:creationId xmlns:a16="http://schemas.microsoft.com/office/drawing/2014/main" id="{4ADFCAF6-C795-4E80-81F8-C667DE322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2" y="2926"/>
              <a:ext cx="170" cy="170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7" name="AutoShape 277">
              <a:extLst>
                <a:ext uri="{FF2B5EF4-FFF2-40B4-BE49-F238E27FC236}">
                  <a16:creationId xmlns:a16="http://schemas.microsoft.com/office/drawing/2014/main" id="{F7BE2D69-3705-437D-872E-B27E693A0E2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45817">
              <a:off x="2796" y="2996"/>
              <a:ext cx="765" cy="57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8" name="AutoShape 278">
              <a:extLst>
                <a:ext uri="{FF2B5EF4-FFF2-40B4-BE49-F238E27FC236}">
                  <a16:creationId xmlns:a16="http://schemas.microsoft.com/office/drawing/2014/main" id="{13546557-FF22-4F0F-8A6A-C7EF5C46BC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205" y="2642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9" name="AutoShape 279">
              <a:extLst>
                <a:ext uri="{FF2B5EF4-FFF2-40B4-BE49-F238E27FC236}">
                  <a16:creationId xmlns:a16="http://schemas.microsoft.com/office/drawing/2014/main" id="{BAEA704D-2D5B-43C7-A5AE-74C001CC0F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978" y="3351"/>
              <a:ext cx="170" cy="56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0" name="AutoShape 280">
              <a:extLst>
                <a:ext uri="{FF2B5EF4-FFF2-40B4-BE49-F238E27FC236}">
                  <a16:creationId xmlns:a16="http://schemas.microsoft.com/office/drawing/2014/main" id="{E5DD14FE-929A-4F6E-8662-8C2C8E4F59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4536711">
              <a:off x="2971" y="2572"/>
              <a:ext cx="1165" cy="59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1" name="AutoShape 281">
              <a:extLst>
                <a:ext uri="{FF2B5EF4-FFF2-40B4-BE49-F238E27FC236}">
                  <a16:creationId xmlns:a16="http://schemas.microsoft.com/office/drawing/2014/main" id="{FBEDE05C-55E3-4FAB-B804-528ADB2B9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1" y="1962"/>
              <a:ext cx="1276" cy="56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2" name="AutoShape 282">
              <a:extLst>
                <a:ext uri="{FF2B5EF4-FFF2-40B4-BE49-F238E27FC236}">
                  <a16:creationId xmlns:a16="http://schemas.microsoft.com/office/drawing/2014/main" id="{D02CA2E4-BCDF-4F5C-B13E-27B83E1D4A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0510281">
              <a:off x="3928" y="2753"/>
              <a:ext cx="594" cy="57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3" name="Oval 283">
              <a:extLst>
                <a:ext uri="{FF2B5EF4-FFF2-40B4-BE49-F238E27FC236}">
                  <a16:creationId xmlns:a16="http://schemas.microsoft.com/office/drawing/2014/main" id="{D494E47D-B087-4847-9B9F-CE77E56B9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" y="2954"/>
              <a:ext cx="113" cy="113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4" name="AutoShape 284">
              <a:extLst>
                <a:ext uri="{FF2B5EF4-FFF2-40B4-BE49-F238E27FC236}">
                  <a16:creationId xmlns:a16="http://schemas.microsoft.com/office/drawing/2014/main" id="{479E5E90-5782-421B-970E-527ECF7463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8328800">
              <a:off x="3441" y="2127"/>
              <a:ext cx="963" cy="57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5" name="AutoShape 285">
              <a:extLst>
                <a:ext uri="{FF2B5EF4-FFF2-40B4-BE49-F238E27FC236}">
                  <a16:creationId xmlns:a16="http://schemas.microsoft.com/office/drawing/2014/main" id="{80BD86C5-105D-4364-AF9E-8B2471EC9E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637914">
              <a:off x="2496" y="1891"/>
              <a:ext cx="187" cy="83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6" name="AutoShape 286">
              <a:extLst>
                <a:ext uri="{FF2B5EF4-FFF2-40B4-BE49-F238E27FC236}">
                  <a16:creationId xmlns:a16="http://schemas.microsoft.com/office/drawing/2014/main" id="{A7B0C6F4-E1FC-4CB0-A88E-04334D3563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165081">
              <a:off x="3706" y="1664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7" name="AutoShape 287">
              <a:extLst>
                <a:ext uri="{FF2B5EF4-FFF2-40B4-BE49-F238E27FC236}">
                  <a16:creationId xmlns:a16="http://schemas.microsoft.com/office/drawing/2014/main" id="{FCF5DA46-0B7D-4B19-9324-8AFCBADF36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1097225">
              <a:off x="3652" y="1527"/>
              <a:ext cx="270" cy="58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8" name="AutoShape 288">
              <a:extLst>
                <a:ext uri="{FF2B5EF4-FFF2-40B4-BE49-F238E27FC236}">
                  <a16:creationId xmlns:a16="http://schemas.microsoft.com/office/drawing/2014/main" id="{8FD6068C-D83B-437F-8003-82696D10A7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89695">
              <a:off x="3400" y="1419"/>
              <a:ext cx="345" cy="57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9" name="AutoShape 289">
              <a:extLst>
                <a:ext uri="{FF2B5EF4-FFF2-40B4-BE49-F238E27FC236}">
                  <a16:creationId xmlns:a16="http://schemas.microsoft.com/office/drawing/2014/main" id="{F88527F8-ECCC-47A5-AD4F-14A77D19C8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780106">
              <a:off x="3261" y="1411"/>
              <a:ext cx="199" cy="56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30" name="Freeform 290">
              <a:extLst>
                <a:ext uri="{FF2B5EF4-FFF2-40B4-BE49-F238E27FC236}">
                  <a16:creationId xmlns:a16="http://schemas.microsoft.com/office/drawing/2014/main" id="{CCC0D5F8-3C28-4548-BCC2-D231D6A4A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2" y="1726"/>
              <a:ext cx="695" cy="179"/>
            </a:xfrm>
            <a:custGeom>
              <a:avLst/>
              <a:gdLst>
                <a:gd name="T0" fmla="*/ 610 w 695"/>
                <a:gd name="T1" fmla="*/ 37 h 179"/>
                <a:gd name="T2" fmla="*/ 99 w 695"/>
                <a:gd name="T3" fmla="*/ 9 h 179"/>
                <a:gd name="T4" fmla="*/ 14 w 695"/>
                <a:gd name="T5" fmla="*/ 94 h 179"/>
                <a:gd name="T6" fmla="*/ 99 w 695"/>
                <a:gd name="T7" fmla="*/ 179 h 179"/>
                <a:gd name="T8" fmla="*/ 610 w 695"/>
                <a:gd name="T9" fmla="*/ 94 h 179"/>
                <a:gd name="T10" fmla="*/ 610 w 695"/>
                <a:gd name="T11" fmla="*/ 3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5" h="179">
                  <a:moveTo>
                    <a:pt x="610" y="37"/>
                  </a:moveTo>
                  <a:cubicBezTo>
                    <a:pt x="525" y="23"/>
                    <a:pt x="198" y="0"/>
                    <a:pt x="99" y="9"/>
                  </a:cubicBezTo>
                  <a:cubicBezTo>
                    <a:pt x="0" y="18"/>
                    <a:pt x="14" y="66"/>
                    <a:pt x="14" y="94"/>
                  </a:cubicBezTo>
                  <a:cubicBezTo>
                    <a:pt x="14" y="122"/>
                    <a:pt x="0" y="179"/>
                    <a:pt x="99" y="179"/>
                  </a:cubicBezTo>
                  <a:cubicBezTo>
                    <a:pt x="198" y="179"/>
                    <a:pt x="525" y="118"/>
                    <a:pt x="610" y="94"/>
                  </a:cubicBezTo>
                  <a:cubicBezTo>
                    <a:pt x="695" y="70"/>
                    <a:pt x="695" y="51"/>
                    <a:pt x="610" y="37"/>
                  </a:cubicBez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961" name="Group 521">
            <a:extLst>
              <a:ext uri="{FF2B5EF4-FFF2-40B4-BE49-F238E27FC236}">
                <a16:creationId xmlns:a16="http://schemas.microsoft.com/office/drawing/2014/main" id="{2994A6CE-E07C-49CC-AB5F-54031F46C185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3024188"/>
            <a:ext cx="1574800" cy="989012"/>
            <a:chOff x="285" y="1905"/>
            <a:chExt cx="992" cy="623"/>
          </a:xfrm>
        </p:grpSpPr>
        <p:grpSp>
          <p:nvGrpSpPr>
            <p:cNvPr id="61731" name="Group 291">
              <a:extLst>
                <a:ext uri="{FF2B5EF4-FFF2-40B4-BE49-F238E27FC236}">
                  <a16:creationId xmlns:a16="http://schemas.microsoft.com/office/drawing/2014/main" id="{105D50DB-40B7-4FF8-99D6-A30F95F9A4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" y="1905"/>
              <a:ext cx="992" cy="623"/>
              <a:chOff x="1419" y="1411"/>
              <a:chExt cx="3629" cy="2280"/>
            </a:xfrm>
          </p:grpSpPr>
          <p:sp>
            <p:nvSpPr>
              <p:cNvPr id="61732" name="AutoShape 292">
                <a:extLst>
                  <a:ext uri="{FF2B5EF4-FFF2-40B4-BE49-F238E27FC236}">
                    <a16:creationId xmlns:a16="http://schemas.microsoft.com/office/drawing/2014/main" id="{B9E1396D-4687-4680-BCFA-0C9923811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3" name="AutoShape 293">
                <a:extLst>
                  <a:ext uri="{FF2B5EF4-FFF2-40B4-BE49-F238E27FC236}">
                    <a16:creationId xmlns:a16="http://schemas.microsoft.com/office/drawing/2014/main" id="{2C6A9BED-7FA3-4869-B2DC-63D752633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4" name="AutoShape 294">
                <a:extLst>
                  <a:ext uri="{FF2B5EF4-FFF2-40B4-BE49-F238E27FC236}">
                    <a16:creationId xmlns:a16="http://schemas.microsoft.com/office/drawing/2014/main" id="{0D2E6580-0001-4149-ACD2-9E3E52B70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5" name="AutoShape 295">
                <a:extLst>
                  <a:ext uri="{FF2B5EF4-FFF2-40B4-BE49-F238E27FC236}">
                    <a16:creationId xmlns:a16="http://schemas.microsoft.com/office/drawing/2014/main" id="{E38C9548-B707-40E5-AED7-629A253E0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6" name="AutoShape 296">
                <a:extLst>
                  <a:ext uri="{FF2B5EF4-FFF2-40B4-BE49-F238E27FC236}">
                    <a16:creationId xmlns:a16="http://schemas.microsoft.com/office/drawing/2014/main" id="{63154AB2-8ACE-4448-B274-3B30A45C2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7" name="AutoShape 297">
                <a:extLst>
                  <a:ext uri="{FF2B5EF4-FFF2-40B4-BE49-F238E27FC236}">
                    <a16:creationId xmlns:a16="http://schemas.microsoft.com/office/drawing/2014/main" id="{3AB37579-111F-47FF-BADA-62B7185F7F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8" name="AutoShape 298">
                <a:extLst>
                  <a:ext uri="{FF2B5EF4-FFF2-40B4-BE49-F238E27FC236}">
                    <a16:creationId xmlns:a16="http://schemas.microsoft.com/office/drawing/2014/main" id="{511ED68C-C34D-4649-A8E6-E3D405EDE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9" name="Oval 299">
                <a:extLst>
                  <a:ext uri="{FF2B5EF4-FFF2-40B4-BE49-F238E27FC236}">
                    <a16:creationId xmlns:a16="http://schemas.microsoft.com/office/drawing/2014/main" id="{E8DC1A40-B02E-4399-9694-7E2A5DF8A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0" name="AutoShape 300">
                <a:extLst>
                  <a:ext uri="{FF2B5EF4-FFF2-40B4-BE49-F238E27FC236}">
                    <a16:creationId xmlns:a16="http://schemas.microsoft.com/office/drawing/2014/main" id="{8DA49731-ABD4-43DE-AEAA-161021482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1" name="AutoShape 301">
                <a:extLst>
                  <a:ext uri="{FF2B5EF4-FFF2-40B4-BE49-F238E27FC236}">
                    <a16:creationId xmlns:a16="http://schemas.microsoft.com/office/drawing/2014/main" id="{6E0A1EA9-DC58-41C5-949B-9D8C1188F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2" name="AutoShape 302">
                <a:extLst>
                  <a:ext uri="{FF2B5EF4-FFF2-40B4-BE49-F238E27FC236}">
                    <a16:creationId xmlns:a16="http://schemas.microsoft.com/office/drawing/2014/main" id="{5D41C8DC-3FDB-424B-BB04-6A0A1BB79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3" name="AutoShape 303">
                <a:extLst>
                  <a:ext uri="{FF2B5EF4-FFF2-40B4-BE49-F238E27FC236}">
                    <a16:creationId xmlns:a16="http://schemas.microsoft.com/office/drawing/2014/main" id="{37E1CE64-F973-423D-BE04-8D10722E3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4" name="AutoShape 304">
                <a:extLst>
                  <a:ext uri="{FF2B5EF4-FFF2-40B4-BE49-F238E27FC236}">
                    <a16:creationId xmlns:a16="http://schemas.microsoft.com/office/drawing/2014/main" id="{5E986E64-54F7-4D02-833F-9D136DE6B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5" name="AutoShape 305">
                <a:extLst>
                  <a:ext uri="{FF2B5EF4-FFF2-40B4-BE49-F238E27FC236}">
                    <a16:creationId xmlns:a16="http://schemas.microsoft.com/office/drawing/2014/main" id="{DDF24DBE-10D1-4C8A-B081-370A18BE2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6" name="Oval 306">
                <a:extLst>
                  <a:ext uri="{FF2B5EF4-FFF2-40B4-BE49-F238E27FC236}">
                    <a16:creationId xmlns:a16="http://schemas.microsoft.com/office/drawing/2014/main" id="{E4633061-986D-418E-BB3A-B5A810588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7" name="AutoShape 307">
                <a:extLst>
                  <a:ext uri="{FF2B5EF4-FFF2-40B4-BE49-F238E27FC236}">
                    <a16:creationId xmlns:a16="http://schemas.microsoft.com/office/drawing/2014/main" id="{44C52235-A1C2-4C59-B63D-36B4BA680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8" name="AutoShape 308">
                <a:extLst>
                  <a:ext uri="{FF2B5EF4-FFF2-40B4-BE49-F238E27FC236}">
                    <a16:creationId xmlns:a16="http://schemas.microsoft.com/office/drawing/2014/main" id="{8D2AC7C8-9BC0-4D64-AAE2-29B3BE4A5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9" name="AutoShape 309">
                <a:extLst>
                  <a:ext uri="{FF2B5EF4-FFF2-40B4-BE49-F238E27FC236}">
                    <a16:creationId xmlns:a16="http://schemas.microsoft.com/office/drawing/2014/main" id="{F7DB5807-A847-43E0-8BCC-B09E52ECF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0" name="AutoShape 310">
                <a:extLst>
                  <a:ext uri="{FF2B5EF4-FFF2-40B4-BE49-F238E27FC236}">
                    <a16:creationId xmlns:a16="http://schemas.microsoft.com/office/drawing/2014/main" id="{367B9D7D-D7D0-4B40-8723-357F7497C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1" name="AutoShape 311">
                <a:extLst>
                  <a:ext uri="{FF2B5EF4-FFF2-40B4-BE49-F238E27FC236}">
                    <a16:creationId xmlns:a16="http://schemas.microsoft.com/office/drawing/2014/main" id="{05546CDB-4B0D-41D9-AD94-126BD08E4D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2" name="AutoShape 312">
                <a:extLst>
                  <a:ext uri="{FF2B5EF4-FFF2-40B4-BE49-F238E27FC236}">
                    <a16:creationId xmlns:a16="http://schemas.microsoft.com/office/drawing/2014/main" id="{6AD6E937-0075-405C-9883-27980BA89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3" name="Freeform 313">
                <a:extLst>
                  <a:ext uri="{FF2B5EF4-FFF2-40B4-BE49-F238E27FC236}">
                    <a16:creationId xmlns:a16="http://schemas.microsoft.com/office/drawing/2014/main" id="{C3BCBE68-DE20-4F21-8FF4-0F32E62BA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846" name="Group 406">
              <a:extLst>
                <a:ext uri="{FF2B5EF4-FFF2-40B4-BE49-F238E27FC236}">
                  <a16:creationId xmlns:a16="http://schemas.microsoft.com/office/drawing/2014/main" id="{320A38C3-0907-4706-A271-B437E186C8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" y="1905"/>
              <a:ext cx="992" cy="623"/>
              <a:chOff x="1419" y="1411"/>
              <a:chExt cx="3629" cy="2280"/>
            </a:xfrm>
          </p:grpSpPr>
          <p:sp>
            <p:nvSpPr>
              <p:cNvPr id="61847" name="AutoShape 407">
                <a:extLst>
                  <a:ext uri="{FF2B5EF4-FFF2-40B4-BE49-F238E27FC236}">
                    <a16:creationId xmlns:a16="http://schemas.microsoft.com/office/drawing/2014/main" id="{D7907CB6-3BF2-4642-8B09-C69A64D1E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8" name="AutoShape 408">
                <a:extLst>
                  <a:ext uri="{FF2B5EF4-FFF2-40B4-BE49-F238E27FC236}">
                    <a16:creationId xmlns:a16="http://schemas.microsoft.com/office/drawing/2014/main" id="{FAD712AF-4C30-45FB-A70B-AF53149B6B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9" name="AutoShape 409">
                <a:extLst>
                  <a:ext uri="{FF2B5EF4-FFF2-40B4-BE49-F238E27FC236}">
                    <a16:creationId xmlns:a16="http://schemas.microsoft.com/office/drawing/2014/main" id="{6B462A52-F419-480F-BB44-2AD1F1C0F9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0" name="AutoShape 410">
                <a:extLst>
                  <a:ext uri="{FF2B5EF4-FFF2-40B4-BE49-F238E27FC236}">
                    <a16:creationId xmlns:a16="http://schemas.microsoft.com/office/drawing/2014/main" id="{DF2CEEBE-9553-495A-8A16-C4A6B4E34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1" name="AutoShape 411">
                <a:extLst>
                  <a:ext uri="{FF2B5EF4-FFF2-40B4-BE49-F238E27FC236}">
                    <a16:creationId xmlns:a16="http://schemas.microsoft.com/office/drawing/2014/main" id="{3158D41D-8CDE-480A-A46A-6E5BD7FB3B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2" name="AutoShape 412">
                <a:extLst>
                  <a:ext uri="{FF2B5EF4-FFF2-40B4-BE49-F238E27FC236}">
                    <a16:creationId xmlns:a16="http://schemas.microsoft.com/office/drawing/2014/main" id="{00B145ED-E7CB-43BC-8F27-8B267F487F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3" name="AutoShape 413">
                <a:extLst>
                  <a:ext uri="{FF2B5EF4-FFF2-40B4-BE49-F238E27FC236}">
                    <a16:creationId xmlns:a16="http://schemas.microsoft.com/office/drawing/2014/main" id="{E0A5D310-D9B4-47B0-934A-2EDFB7BC7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4" name="Oval 414">
                <a:extLst>
                  <a:ext uri="{FF2B5EF4-FFF2-40B4-BE49-F238E27FC236}">
                    <a16:creationId xmlns:a16="http://schemas.microsoft.com/office/drawing/2014/main" id="{FD2E27EA-1E7E-4818-B723-BC85C7EC2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5" name="AutoShape 415">
                <a:extLst>
                  <a:ext uri="{FF2B5EF4-FFF2-40B4-BE49-F238E27FC236}">
                    <a16:creationId xmlns:a16="http://schemas.microsoft.com/office/drawing/2014/main" id="{0B1E8559-7417-476D-ABE5-D877A353B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6" name="AutoShape 416">
                <a:extLst>
                  <a:ext uri="{FF2B5EF4-FFF2-40B4-BE49-F238E27FC236}">
                    <a16:creationId xmlns:a16="http://schemas.microsoft.com/office/drawing/2014/main" id="{8224D033-077F-45CB-891A-AB1226CB0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7" name="AutoShape 417">
                <a:extLst>
                  <a:ext uri="{FF2B5EF4-FFF2-40B4-BE49-F238E27FC236}">
                    <a16:creationId xmlns:a16="http://schemas.microsoft.com/office/drawing/2014/main" id="{D759BB04-05A2-4791-A39D-83BAD0018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8" name="AutoShape 418">
                <a:extLst>
                  <a:ext uri="{FF2B5EF4-FFF2-40B4-BE49-F238E27FC236}">
                    <a16:creationId xmlns:a16="http://schemas.microsoft.com/office/drawing/2014/main" id="{4BE7342E-D816-4B1B-8DFD-C857E88E0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9" name="AutoShape 419">
                <a:extLst>
                  <a:ext uri="{FF2B5EF4-FFF2-40B4-BE49-F238E27FC236}">
                    <a16:creationId xmlns:a16="http://schemas.microsoft.com/office/drawing/2014/main" id="{9BABF70E-A017-474B-8149-F7C583FC1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0" name="AutoShape 420">
                <a:extLst>
                  <a:ext uri="{FF2B5EF4-FFF2-40B4-BE49-F238E27FC236}">
                    <a16:creationId xmlns:a16="http://schemas.microsoft.com/office/drawing/2014/main" id="{28B8DDE5-B916-4365-A61D-E4ABF2C17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1" name="Oval 421">
                <a:extLst>
                  <a:ext uri="{FF2B5EF4-FFF2-40B4-BE49-F238E27FC236}">
                    <a16:creationId xmlns:a16="http://schemas.microsoft.com/office/drawing/2014/main" id="{15C63A7C-3B39-4AA8-9E53-4CDF9621D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2" name="AutoShape 422">
                <a:extLst>
                  <a:ext uri="{FF2B5EF4-FFF2-40B4-BE49-F238E27FC236}">
                    <a16:creationId xmlns:a16="http://schemas.microsoft.com/office/drawing/2014/main" id="{6E0B9FB7-8A06-4C27-88E1-6C9BCA71AC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3" name="AutoShape 423">
                <a:extLst>
                  <a:ext uri="{FF2B5EF4-FFF2-40B4-BE49-F238E27FC236}">
                    <a16:creationId xmlns:a16="http://schemas.microsoft.com/office/drawing/2014/main" id="{1DAD1BCB-7C25-4318-8225-468E8AF2D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4" name="AutoShape 424">
                <a:extLst>
                  <a:ext uri="{FF2B5EF4-FFF2-40B4-BE49-F238E27FC236}">
                    <a16:creationId xmlns:a16="http://schemas.microsoft.com/office/drawing/2014/main" id="{F2D776C5-400A-4CE6-A82E-9A6DF78E0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5" name="AutoShape 425">
                <a:extLst>
                  <a:ext uri="{FF2B5EF4-FFF2-40B4-BE49-F238E27FC236}">
                    <a16:creationId xmlns:a16="http://schemas.microsoft.com/office/drawing/2014/main" id="{85C05FBE-0447-464F-9C2C-B24208CF4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6" name="AutoShape 426">
                <a:extLst>
                  <a:ext uri="{FF2B5EF4-FFF2-40B4-BE49-F238E27FC236}">
                    <a16:creationId xmlns:a16="http://schemas.microsoft.com/office/drawing/2014/main" id="{8FBE9A2F-FFA5-417C-BD8C-503A145555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7" name="AutoShape 427">
                <a:extLst>
                  <a:ext uri="{FF2B5EF4-FFF2-40B4-BE49-F238E27FC236}">
                    <a16:creationId xmlns:a16="http://schemas.microsoft.com/office/drawing/2014/main" id="{E933561A-F9C6-4FA6-A990-B6EA85A4B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8" name="Freeform 428">
                <a:extLst>
                  <a:ext uri="{FF2B5EF4-FFF2-40B4-BE49-F238E27FC236}">
                    <a16:creationId xmlns:a16="http://schemas.microsoft.com/office/drawing/2014/main" id="{6EE1F581-DD05-43DC-A29C-FB3AC625E5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1962" name="Group 522">
            <a:extLst>
              <a:ext uri="{FF2B5EF4-FFF2-40B4-BE49-F238E27FC236}">
                <a16:creationId xmlns:a16="http://schemas.microsoft.com/office/drawing/2014/main" id="{4B9D8182-6A24-4F40-8722-05576349ACAD}"/>
              </a:ext>
            </a:extLst>
          </p:cNvPr>
          <p:cNvGrpSpPr>
            <a:grpSpLocks/>
          </p:cNvGrpSpPr>
          <p:nvPr/>
        </p:nvGrpSpPr>
        <p:grpSpPr bwMode="auto">
          <a:xfrm>
            <a:off x="2341563" y="3024188"/>
            <a:ext cx="1574800" cy="989012"/>
            <a:chOff x="1475" y="1905"/>
            <a:chExt cx="992" cy="623"/>
          </a:xfrm>
        </p:grpSpPr>
        <p:grpSp>
          <p:nvGrpSpPr>
            <p:cNvPr id="61754" name="Group 314">
              <a:extLst>
                <a:ext uri="{FF2B5EF4-FFF2-40B4-BE49-F238E27FC236}">
                  <a16:creationId xmlns:a16="http://schemas.microsoft.com/office/drawing/2014/main" id="{37BC8828-5B0F-455A-BF9F-64E66132B6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75" y="1905"/>
              <a:ext cx="992" cy="623"/>
              <a:chOff x="1419" y="1411"/>
              <a:chExt cx="3629" cy="2280"/>
            </a:xfrm>
          </p:grpSpPr>
          <p:sp>
            <p:nvSpPr>
              <p:cNvPr id="61755" name="AutoShape 315">
                <a:extLst>
                  <a:ext uri="{FF2B5EF4-FFF2-40B4-BE49-F238E27FC236}">
                    <a16:creationId xmlns:a16="http://schemas.microsoft.com/office/drawing/2014/main" id="{4F4BAF36-1EC7-4096-8877-B41AA7CD87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6" name="AutoShape 316">
                <a:extLst>
                  <a:ext uri="{FF2B5EF4-FFF2-40B4-BE49-F238E27FC236}">
                    <a16:creationId xmlns:a16="http://schemas.microsoft.com/office/drawing/2014/main" id="{50DCE123-EA65-47E9-9953-6B9DDAF18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7" name="AutoShape 317">
                <a:extLst>
                  <a:ext uri="{FF2B5EF4-FFF2-40B4-BE49-F238E27FC236}">
                    <a16:creationId xmlns:a16="http://schemas.microsoft.com/office/drawing/2014/main" id="{813E8F8C-8E45-41CC-B373-DECF7D1DC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8" name="AutoShape 318">
                <a:extLst>
                  <a:ext uri="{FF2B5EF4-FFF2-40B4-BE49-F238E27FC236}">
                    <a16:creationId xmlns:a16="http://schemas.microsoft.com/office/drawing/2014/main" id="{FA55B65E-1CE7-4F18-9FEE-777B86EB9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9" name="AutoShape 319">
                <a:extLst>
                  <a:ext uri="{FF2B5EF4-FFF2-40B4-BE49-F238E27FC236}">
                    <a16:creationId xmlns:a16="http://schemas.microsoft.com/office/drawing/2014/main" id="{EFE2431C-E4DB-4E79-8491-AFD3D2A48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0" name="AutoShape 320">
                <a:extLst>
                  <a:ext uri="{FF2B5EF4-FFF2-40B4-BE49-F238E27FC236}">
                    <a16:creationId xmlns:a16="http://schemas.microsoft.com/office/drawing/2014/main" id="{5B0E83E9-7AF5-4F56-858C-F2838FAC6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1" name="AutoShape 321">
                <a:extLst>
                  <a:ext uri="{FF2B5EF4-FFF2-40B4-BE49-F238E27FC236}">
                    <a16:creationId xmlns:a16="http://schemas.microsoft.com/office/drawing/2014/main" id="{DF9C2D8D-F2A9-4483-854F-A2AE085F2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2" name="Oval 322">
                <a:extLst>
                  <a:ext uri="{FF2B5EF4-FFF2-40B4-BE49-F238E27FC236}">
                    <a16:creationId xmlns:a16="http://schemas.microsoft.com/office/drawing/2014/main" id="{1F40E548-3581-45CD-9675-E880E2C1E1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3" name="AutoShape 323">
                <a:extLst>
                  <a:ext uri="{FF2B5EF4-FFF2-40B4-BE49-F238E27FC236}">
                    <a16:creationId xmlns:a16="http://schemas.microsoft.com/office/drawing/2014/main" id="{661A635E-66A9-42B4-9B01-F63F99CF8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4" name="AutoShape 324">
                <a:extLst>
                  <a:ext uri="{FF2B5EF4-FFF2-40B4-BE49-F238E27FC236}">
                    <a16:creationId xmlns:a16="http://schemas.microsoft.com/office/drawing/2014/main" id="{CE8B4DD4-1566-432E-B7AF-0C39AFA69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5" name="AutoShape 325">
                <a:extLst>
                  <a:ext uri="{FF2B5EF4-FFF2-40B4-BE49-F238E27FC236}">
                    <a16:creationId xmlns:a16="http://schemas.microsoft.com/office/drawing/2014/main" id="{BA89918F-C964-4A7B-A1EF-5E3D9B68A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6" name="AutoShape 326">
                <a:extLst>
                  <a:ext uri="{FF2B5EF4-FFF2-40B4-BE49-F238E27FC236}">
                    <a16:creationId xmlns:a16="http://schemas.microsoft.com/office/drawing/2014/main" id="{9D3FB538-BCA1-4D60-8EF4-90AD0B95B7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7" name="AutoShape 327">
                <a:extLst>
                  <a:ext uri="{FF2B5EF4-FFF2-40B4-BE49-F238E27FC236}">
                    <a16:creationId xmlns:a16="http://schemas.microsoft.com/office/drawing/2014/main" id="{7D9043C5-D2D7-4D5B-9F84-9538DC4D4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8" name="AutoShape 328">
                <a:extLst>
                  <a:ext uri="{FF2B5EF4-FFF2-40B4-BE49-F238E27FC236}">
                    <a16:creationId xmlns:a16="http://schemas.microsoft.com/office/drawing/2014/main" id="{12AB5FEC-9CAA-4B2D-AF37-979546CE7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9" name="Oval 329">
                <a:extLst>
                  <a:ext uri="{FF2B5EF4-FFF2-40B4-BE49-F238E27FC236}">
                    <a16:creationId xmlns:a16="http://schemas.microsoft.com/office/drawing/2014/main" id="{D8EAD59A-CA33-4874-B254-21D2C9760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70" name="AutoShape 330">
                <a:extLst>
                  <a:ext uri="{FF2B5EF4-FFF2-40B4-BE49-F238E27FC236}">
                    <a16:creationId xmlns:a16="http://schemas.microsoft.com/office/drawing/2014/main" id="{29EA916B-8E33-40F2-8656-32A499B9D9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71" name="AutoShape 331">
                <a:extLst>
                  <a:ext uri="{FF2B5EF4-FFF2-40B4-BE49-F238E27FC236}">
                    <a16:creationId xmlns:a16="http://schemas.microsoft.com/office/drawing/2014/main" id="{9C434B65-1F4C-4208-98F4-B9C341F90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72" name="AutoShape 332">
                <a:extLst>
                  <a:ext uri="{FF2B5EF4-FFF2-40B4-BE49-F238E27FC236}">
                    <a16:creationId xmlns:a16="http://schemas.microsoft.com/office/drawing/2014/main" id="{BE48C884-1998-4CA9-A3EC-A33381DFB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73" name="AutoShape 333">
                <a:extLst>
                  <a:ext uri="{FF2B5EF4-FFF2-40B4-BE49-F238E27FC236}">
                    <a16:creationId xmlns:a16="http://schemas.microsoft.com/office/drawing/2014/main" id="{AC1D0464-133A-41F8-8E1B-2A3F00825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74" name="AutoShape 334">
                <a:extLst>
                  <a:ext uri="{FF2B5EF4-FFF2-40B4-BE49-F238E27FC236}">
                    <a16:creationId xmlns:a16="http://schemas.microsoft.com/office/drawing/2014/main" id="{6BBA0231-176F-464F-92F8-223CA858F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75" name="AutoShape 335">
                <a:extLst>
                  <a:ext uri="{FF2B5EF4-FFF2-40B4-BE49-F238E27FC236}">
                    <a16:creationId xmlns:a16="http://schemas.microsoft.com/office/drawing/2014/main" id="{26D64C36-AB16-49CC-B56B-CC6A3A2F7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0000FF"/>
              </a:solidFill>
              <a:ln w="571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76" name="Freeform 336">
                <a:extLst>
                  <a:ext uri="{FF2B5EF4-FFF2-40B4-BE49-F238E27FC236}">
                    <a16:creationId xmlns:a16="http://schemas.microsoft.com/office/drawing/2014/main" id="{2CDC3DAA-A8EA-4146-8831-7219760DBC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rgbClr val="0000FF"/>
              </a:solidFill>
              <a:ln w="5715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869" name="Group 429">
              <a:extLst>
                <a:ext uri="{FF2B5EF4-FFF2-40B4-BE49-F238E27FC236}">
                  <a16:creationId xmlns:a16="http://schemas.microsoft.com/office/drawing/2014/main" id="{EA5E23FD-9797-4BC0-AE1C-A92B289508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75" y="1905"/>
              <a:ext cx="992" cy="623"/>
              <a:chOff x="1419" y="1411"/>
              <a:chExt cx="3629" cy="2280"/>
            </a:xfrm>
          </p:grpSpPr>
          <p:sp>
            <p:nvSpPr>
              <p:cNvPr id="61870" name="AutoShape 430">
                <a:extLst>
                  <a:ext uri="{FF2B5EF4-FFF2-40B4-BE49-F238E27FC236}">
                    <a16:creationId xmlns:a16="http://schemas.microsoft.com/office/drawing/2014/main" id="{CCB6DCE2-B769-435B-B26B-93AFAC7967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1" name="AutoShape 431">
                <a:extLst>
                  <a:ext uri="{FF2B5EF4-FFF2-40B4-BE49-F238E27FC236}">
                    <a16:creationId xmlns:a16="http://schemas.microsoft.com/office/drawing/2014/main" id="{51AD9799-8F20-48AD-BDE5-11C0B5A0BE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2" name="AutoShape 432">
                <a:extLst>
                  <a:ext uri="{FF2B5EF4-FFF2-40B4-BE49-F238E27FC236}">
                    <a16:creationId xmlns:a16="http://schemas.microsoft.com/office/drawing/2014/main" id="{74AB3FCB-27FD-4B81-B832-9B7A3249F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3" name="AutoShape 433">
                <a:extLst>
                  <a:ext uri="{FF2B5EF4-FFF2-40B4-BE49-F238E27FC236}">
                    <a16:creationId xmlns:a16="http://schemas.microsoft.com/office/drawing/2014/main" id="{61702C72-5F05-4BEB-B2A6-0CDDCBE541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4" name="AutoShape 434">
                <a:extLst>
                  <a:ext uri="{FF2B5EF4-FFF2-40B4-BE49-F238E27FC236}">
                    <a16:creationId xmlns:a16="http://schemas.microsoft.com/office/drawing/2014/main" id="{9847346A-F0C7-4F27-806B-194B14FD8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5" name="AutoShape 435">
                <a:extLst>
                  <a:ext uri="{FF2B5EF4-FFF2-40B4-BE49-F238E27FC236}">
                    <a16:creationId xmlns:a16="http://schemas.microsoft.com/office/drawing/2014/main" id="{19055A08-6B1D-4104-AED9-FFB873FCA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6" name="AutoShape 436">
                <a:extLst>
                  <a:ext uri="{FF2B5EF4-FFF2-40B4-BE49-F238E27FC236}">
                    <a16:creationId xmlns:a16="http://schemas.microsoft.com/office/drawing/2014/main" id="{F5A24347-2A1E-4DA4-99C7-8EBD7C0E4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7" name="Oval 437">
                <a:extLst>
                  <a:ext uri="{FF2B5EF4-FFF2-40B4-BE49-F238E27FC236}">
                    <a16:creationId xmlns:a16="http://schemas.microsoft.com/office/drawing/2014/main" id="{72B24CA1-AE89-4785-99D3-E944A4222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8" name="AutoShape 438">
                <a:extLst>
                  <a:ext uri="{FF2B5EF4-FFF2-40B4-BE49-F238E27FC236}">
                    <a16:creationId xmlns:a16="http://schemas.microsoft.com/office/drawing/2014/main" id="{74A1E6DE-E93B-4F56-833D-7BD281823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9" name="AutoShape 439">
                <a:extLst>
                  <a:ext uri="{FF2B5EF4-FFF2-40B4-BE49-F238E27FC236}">
                    <a16:creationId xmlns:a16="http://schemas.microsoft.com/office/drawing/2014/main" id="{7B2B0F17-42D4-4DD4-B764-4F64647DF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0" name="AutoShape 440">
                <a:extLst>
                  <a:ext uri="{FF2B5EF4-FFF2-40B4-BE49-F238E27FC236}">
                    <a16:creationId xmlns:a16="http://schemas.microsoft.com/office/drawing/2014/main" id="{AF59743B-9B5E-4AFB-94D3-D9D902D66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1" name="AutoShape 441">
                <a:extLst>
                  <a:ext uri="{FF2B5EF4-FFF2-40B4-BE49-F238E27FC236}">
                    <a16:creationId xmlns:a16="http://schemas.microsoft.com/office/drawing/2014/main" id="{F53FE738-D024-4705-ADF6-517019D8E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2" name="AutoShape 442">
                <a:extLst>
                  <a:ext uri="{FF2B5EF4-FFF2-40B4-BE49-F238E27FC236}">
                    <a16:creationId xmlns:a16="http://schemas.microsoft.com/office/drawing/2014/main" id="{3BF4A808-49C0-4132-877C-2FE0B3A71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3" name="AutoShape 443">
                <a:extLst>
                  <a:ext uri="{FF2B5EF4-FFF2-40B4-BE49-F238E27FC236}">
                    <a16:creationId xmlns:a16="http://schemas.microsoft.com/office/drawing/2014/main" id="{1BC4BCF5-88DD-4041-AFED-B391B2D95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4" name="Oval 444">
                <a:extLst>
                  <a:ext uri="{FF2B5EF4-FFF2-40B4-BE49-F238E27FC236}">
                    <a16:creationId xmlns:a16="http://schemas.microsoft.com/office/drawing/2014/main" id="{0937E5B5-3311-499A-BEA8-238B55D792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5" name="AutoShape 445">
                <a:extLst>
                  <a:ext uri="{FF2B5EF4-FFF2-40B4-BE49-F238E27FC236}">
                    <a16:creationId xmlns:a16="http://schemas.microsoft.com/office/drawing/2014/main" id="{DE03086D-F7AC-4985-849D-CE419DED68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6" name="AutoShape 446">
                <a:extLst>
                  <a:ext uri="{FF2B5EF4-FFF2-40B4-BE49-F238E27FC236}">
                    <a16:creationId xmlns:a16="http://schemas.microsoft.com/office/drawing/2014/main" id="{D67AF8C4-454B-4777-8AE6-B0F8D01FD1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7" name="AutoShape 447">
                <a:extLst>
                  <a:ext uri="{FF2B5EF4-FFF2-40B4-BE49-F238E27FC236}">
                    <a16:creationId xmlns:a16="http://schemas.microsoft.com/office/drawing/2014/main" id="{0A7B1856-C34A-4465-862F-B2560545B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8" name="AutoShape 448">
                <a:extLst>
                  <a:ext uri="{FF2B5EF4-FFF2-40B4-BE49-F238E27FC236}">
                    <a16:creationId xmlns:a16="http://schemas.microsoft.com/office/drawing/2014/main" id="{87236BD0-9753-498C-969D-495545BF2A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9" name="AutoShape 449">
                <a:extLst>
                  <a:ext uri="{FF2B5EF4-FFF2-40B4-BE49-F238E27FC236}">
                    <a16:creationId xmlns:a16="http://schemas.microsoft.com/office/drawing/2014/main" id="{49A6DC8B-7951-44F3-B12A-ACD0FCA71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0" name="AutoShape 450">
                <a:extLst>
                  <a:ext uri="{FF2B5EF4-FFF2-40B4-BE49-F238E27FC236}">
                    <a16:creationId xmlns:a16="http://schemas.microsoft.com/office/drawing/2014/main" id="{BC7F547F-43B9-43F8-B99A-B53448885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1" name="Freeform 451">
                <a:extLst>
                  <a:ext uri="{FF2B5EF4-FFF2-40B4-BE49-F238E27FC236}">
                    <a16:creationId xmlns:a16="http://schemas.microsoft.com/office/drawing/2014/main" id="{965AB6C9-78E3-4792-8342-72EAD9B7D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1963" name="Group 523">
            <a:extLst>
              <a:ext uri="{FF2B5EF4-FFF2-40B4-BE49-F238E27FC236}">
                <a16:creationId xmlns:a16="http://schemas.microsoft.com/office/drawing/2014/main" id="{F2B601F8-5D21-4E70-BC7D-9EC4BDABA685}"/>
              </a:ext>
            </a:extLst>
          </p:cNvPr>
          <p:cNvGrpSpPr>
            <a:grpSpLocks/>
          </p:cNvGrpSpPr>
          <p:nvPr/>
        </p:nvGrpSpPr>
        <p:grpSpPr bwMode="auto">
          <a:xfrm>
            <a:off x="4187825" y="3024188"/>
            <a:ext cx="1574800" cy="989012"/>
            <a:chOff x="2638" y="1905"/>
            <a:chExt cx="992" cy="623"/>
          </a:xfrm>
        </p:grpSpPr>
        <p:grpSp>
          <p:nvGrpSpPr>
            <p:cNvPr id="61777" name="Group 337">
              <a:extLst>
                <a:ext uri="{FF2B5EF4-FFF2-40B4-BE49-F238E27FC236}">
                  <a16:creationId xmlns:a16="http://schemas.microsoft.com/office/drawing/2014/main" id="{FBB7AF9B-F580-4E50-839E-3A22058551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8" y="1905"/>
              <a:ext cx="992" cy="623"/>
              <a:chOff x="1419" y="1411"/>
              <a:chExt cx="3629" cy="2280"/>
            </a:xfrm>
          </p:grpSpPr>
          <p:sp>
            <p:nvSpPr>
              <p:cNvPr id="61778" name="AutoShape 338">
                <a:extLst>
                  <a:ext uri="{FF2B5EF4-FFF2-40B4-BE49-F238E27FC236}">
                    <a16:creationId xmlns:a16="http://schemas.microsoft.com/office/drawing/2014/main" id="{7B5BBF59-95C3-4709-ACEA-B3634AC92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79" name="AutoShape 339">
                <a:extLst>
                  <a:ext uri="{FF2B5EF4-FFF2-40B4-BE49-F238E27FC236}">
                    <a16:creationId xmlns:a16="http://schemas.microsoft.com/office/drawing/2014/main" id="{8404D519-8CC1-4B8A-9BB1-31FD2ACFD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80" name="AutoShape 340">
                <a:extLst>
                  <a:ext uri="{FF2B5EF4-FFF2-40B4-BE49-F238E27FC236}">
                    <a16:creationId xmlns:a16="http://schemas.microsoft.com/office/drawing/2014/main" id="{33CCAB16-16A5-40EB-A48F-1925E8A7C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81" name="AutoShape 341">
                <a:extLst>
                  <a:ext uri="{FF2B5EF4-FFF2-40B4-BE49-F238E27FC236}">
                    <a16:creationId xmlns:a16="http://schemas.microsoft.com/office/drawing/2014/main" id="{CC2E87DB-4C01-4422-B55A-83D48E3B4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82" name="AutoShape 342">
                <a:extLst>
                  <a:ext uri="{FF2B5EF4-FFF2-40B4-BE49-F238E27FC236}">
                    <a16:creationId xmlns:a16="http://schemas.microsoft.com/office/drawing/2014/main" id="{9AF9CBA6-FE7A-45F2-B4BD-FA4D09261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83" name="AutoShape 343">
                <a:extLst>
                  <a:ext uri="{FF2B5EF4-FFF2-40B4-BE49-F238E27FC236}">
                    <a16:creationId xmlns:a16="http://schemas.microsoft.com/office/drawing/2014/main" id="{A42FFD60-A25B-483C-8C97-DEE956C7F2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84" name="AutoShape 344">
                <a:extLst>
                  <a:ext uri="{FF2B5EF4-FFF2-40B4-BE49-F238E27FC236}">
                    <a16:creationId xmlns:a16="http://schemas.microsoft.com/office/drawing/2014/main" id="{9A48D4B9-C557-4B69-A62D-27C35B614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85" name="Oval 345">
                <a:extLst>
                  <a:ext uri="{FF2B5EF4-FFF2-40B4-BE49-F238E27FC236}">
                    <a16:creationId xmlns:a16="http://schemas.microsoft.com/office/drawing/2014/main" id="{75641278-7A82-4887-83AF-BADC5F134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86" name="AutoShape 346">
                <a:extLst>
                  <a:ext uri="{FF2B5EF4-FFF2-40B4-BE49-F238E27FC236}">
                    <a16:creationId xmlns:a16="http://schemas.microsoft.com/office/drawing/2014/main" id="{FE03C79E-4536-4EC1-AB64-7EF9A4718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87" name="AutoShape 347">
                <a:extLst>
                  <a:ext uri="{FF2B5EF4-FFF2-40B4-BE49-F238E27FC236}">
                    <a16:creationId xmlns:a16="http://schemas.microsoft.com/office/drawing/2014/main" id="{FCBA287D-E502-4918-883F-F6651262E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88" name="AutoShape 348">
                <a:extLst>
                  <a:ext uri="{FF2B5EF4-FFF2-40B4-BE49-F238E27FC236}">
                    <a16:creationId xmlns:a16="http://schemas.microsoft.com/office/drawing/2014/main" id="{C2301253-79D7-413B-9929-8CE006BAB5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89" name="AutoShape 349">
                <a:extLst>
                  <a:ext uri="{FF2B5EF4-FFF2-40B4-BE49-F238E27FC236}">
                    <a16:creationId xmlns:a16="http://schemas.microsoft.com/office/drawing/2014/main" id="{1F13EC50-DC48-4402-AB8C-7ECF656B1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0" name="AutoShape 350">
                <a:extLst>
                  <a:ext uri="{FF2B5EF4-FFF2-40B4-BE49-F238E27FC236}">
                    <a16:creationId xmlns:a16="http://schemas.microsoft.com/office/drawing/2014/main" id="{04C2E159-4B62-4327-B0BB-60BA0C1BD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1" name="AutoShape 351">
                <a:extLst>
                  <a:ext uri="{FF2B5EF4-FFF2-40B4-BE49-F238E27FC236}">
                    <a16:creationId xmlns:a16="http://schemas.microsoft.com/office/drawing/2014/main" id="{4B65E85D-BF70-4D60-B5D2-263B129FD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2" name="Oval 352">
                <a:extLst>
                  <a:ext uri="{FF2B5EF4-FFF2-40B4-BE49-F238E27FC236}">
                    <a16:creationId xmlns:a16="http://schemas.microsoft.com/office/drawing/2014/main" id="{EEB493FF-9C7A-46EB-9711-3F661A935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3" name="AutoShape 353">
                <a:extLst>
                  <a:ext uri="{FF2B5EF4-FFF2-40B4-BE49-F238E27FC236}">
                    <a16:creationId xmlns:a16="http://schemas.microsoft.com/office/drawing/2014/main" id="{86F4A73D-1A2E-48A3-ADC0-F7EE47CA3B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4" name="AutoShape 354">
                <a:extLst>
                  <a:ext uri="{FF2B5EF4-FFF2-40B4-BE49-F238E27FC236}">
                    <a16:creationId xmlns:a16="http://schemas.microsoft.com/office/drawing/2014/main" id="{F451ACED-90AD-43A5-BB3C-F2CFC743F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5" name="AutoShape 355">
                <a:extLst>
                  <a:ext uri="{FF2B5EF4-FFF2-40B4-BE49-F238E27FC236}">
                    <a16:creationId xmlns:a16="http://schemas.microsoft.com/office/drawing/2014/main" id="{A69D02F2-0551-430D-AD0F-97F50A806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6" name="AutoShape 356">
                <a:extLst>
                  <a:ext uri="{FF2B5EF4-FFF2-40B4-BE49-F238E27FC236}">
                    <a16:creationId xmlns:a16="http://schemas.microsoft.com/office/drawing/2014/main" id="{29821D4F-187D-49DE-86D4-B3574114B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7" name="AutoShape 357">
                <a:extLst>
                  <a:ext uri="{FF2B5EF4-FFF2-40B4-BE49-F238E27FC236}">
                    <a16:creationId xmlns:a16="http://schemas.microsoft.com/office/drawing/2014/main" id="{DC67675F-CA52-4A54-B3AC-201F577D04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8" name="AutoShape 358">
                <a:extLst>
                  <a:ext uri="{FF2B5EF4-FFF2-40B4-BE49-F238E27FC236}">
                    <a16:creationId xmlns:a16="http://schemas.microsoft.com/office/drawing/2014/main" id="{E94D3F5A-D376-4429-9F0A-2ABFFF857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99" name="Freeform 359">
                <a:extLst>
                  <a:ext uri="{FF2B5EF4-FFF2-40B4-BE49-F238E27FC236}">
                    <a16:creationId xmlns:a16="http://schemas.microsoft.com/office/drawing/2014/main" id="{43EF9533-A345-4A6C-ACB9-EBAF03D19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892" name="Group 452">
              <a:extLst>
                <a:ext uri="{FF2B5EF4-FFF2-40B4-BE49-F238E27FC236}">
                  <a16:creationId xmlns:a16="http://schemas.microsoft.com/office/drawing/2014/main" id="{5657F504-E447-42D0-A2C3-A94B83CA86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8" y="1905"/>
              <a:ext cx="992" cy="623"/>
              <a:chOff x="1419" y="1411"/>
              <a:chExt cx="3629" cy="2280"/>
            </a:xfrm>
          </p:grpSpPr>
          <p:sp>
            <p:nvSpPr>
              <p:cNvPr id="61893" name="AutoShape 453">
                <a:extLst>
                  <a:ext uri="{FF2B5EF4-FFF2-40B4-BE49-F238E27FC236}">
                    <a16:creationId xmlns:a16="http://schemas.microsoft.com/office/drawing/2014/main" id="{4FCFDB93-65C4-4527-8501-5B1249EEB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4" name="AutoShape 454">
                <a:extLst>
                  <a:ext uri="{FF2B5EF4-FFF2-40B4-BE49-F238E27FC236}">
                    <a16:creationId xmlns:a16="http://schemas.microsoft.com/office/drawing/2014/main" id="{8652A4D3-3E59-409B-8586-B16F2018A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5" name="AutoShape 455">
                <a:extLst>
                  <a:ext uri="{FF2B5EF4-FFF2-40B4-BE49-F238E27FC236}">
                    <a16:creationId xmlns:a16="http://schemas.microsoft.com/office/drawing/2014/main" id="{D5DB4102-98F4-4894-A299-DBC7D8C975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6" name="AutoShape 456">
                <a:extLst>
                  <a:ext uri="{FF2B5EF4-FFF2-40B4-BE49-F238E27FC236}">
                    <a16:creationId xmlns:a16="http://schemas.microsoft.com/office/drawing/2014/main" id="{19F42418-8807-47D2-8563-0ED735CC1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7" name="AutoShape 457">
                <a:extLst>
                  <a:ext uri="{FF2B5EF4-FFF2-40B4-BE49-F238E27FC236}">
                    <a16:creationId xmlns:a16="http://schemas.microsoft.com/office/drawing/2014/main" id="{68855B34-C5D6-4B26-8409-53C3B781D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8" name="AutoShape 458">
                <a:extLst>
                  <a:ext uri="{FF2B5EF4-FFF2-40B4-BE49-F238E27FC236}">
                    <a16:creationId xmlns:a16="http://schemas.microsoft.com/office/drawing/2014/main" id="{04167604-F504-431E-BE7A-67B4727AE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99" name="AutoShape 459">
                <a:extLst>
                  <a:ext uri="{FF2B5EF4-FFF2-40B4-BE49-F238E27FC236}">
                    <a16:creationId xmlns:a16="http://schemas.microsoft.com/office/drawing/2014/main" id="{917B980F-961A-4041-BF5D-2D3F98837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00" name="Oval 460">
                <a:extLst>
                  <a:ext uri="{FF2B5EF4-FFF2-40B4-BE49-F238E27FC236}">
                    <a16:creationId xmlns:a16="http://schemas.microsoft.com/office/drawing/2014/main" id="{0D8D8C6C-FDE7-4CA1-A8B7-64B8E94FC4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01" name="AutoShape 461">
                <a:extLst>
                  <a:ext uri="{FF2B5EF4-FFF2-40B4-BE49-F238E27FC236}">
                    <a16:creationId xmlns:a16="http://schemas.microsoft.com/office/drawing/2014/main" id="{F808F19F-BB0E-44AE-8EDC-A10D64FFA7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02" name="AutoShape 462">
                <a:extLst>
                  <a:ext uri="{FF2B5EF4-FFF2-40B4-BE49-F238E27FC236}">
                    <a16:creationId xmlns:a16="http://schemas.microsoft.com/office/drawing/2014/main" id="{5AB79310-6090-4F33-9172-3DF51A5FF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03" name="AutoShape 463">
                <a:extLst>
                  <a:ext uri="{FF2B5EF4-FFF2-40B4-BE49-F238E27FC236}">
                    <a16:creationId xmlns:a16="http://schemas.microsoft.com/office/drawing/2014/main" id="{CDB7B3A5-3323-494D-8918-5CEF75A61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04" name="AutoShape 464">
                <a:extLst>
                  <a:ext uri="{FF2B5EF4-FFF2-40B4-BE49-F238E27FC236}">
                    <a16:creationId xmlns:a16="http://schemas.microsoft.com/office/drawing/2014/main" id="{2BAC2B4B-A1C4-4950-9BD3-0E18376F6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05" name="AutoShape 465">
                <a:extLst>
                  <a:ext uri="{FF2B5EF4-FFF2-40B4-BE49-F238E27FC236}">
                    <a16:creationId xmlns:a16="http://schemas.microsoft.com/office/drawing/2014/main" id="{8CA5E835-25FD-46BE-B0AA-46BBC74FA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06" name="AutoShape 466">
                <a:extLst>
                  <a:ext uri="{FF2B5EF4-FFF2-40B4-BE49-F238E27FC236}">
                    <a16:creationId xmlns:a16="http://schemas.microsoft.com/office/drawing/2014/main" id="{663D98D9-E090-4076-81EF-1C9380CA8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07" name="Oval 467">
                <a:extLst>
                  <a:ext uri="{FF2B5EF4-FFF2-40B4-BE49-F238E27FC236}">
                    <a16:creationId xmlns:a16="http://schemas.microsoft.com/office/drawing/2014/main" id="{6149B59B-49A2-4E6E-9758-0C6A15B7F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08" name="AutoShape 468">
                <a:extLst>
                  <a:ext uri="{FF2B5EF4-FFF2-40B4-BE49-F238E27FC236}">
                    <a16:creationId xmlns:a16="http://schemas.microsoft.com/office/drawing/2014/main" id="{510B0DE9-B5EE-425E-A0D2-7225EED0E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09" name="AutoShape 469">
                <a:extLst>
                  <a:ext uri="{FF2B5EF4-FFF2-40B4-BE49-F238E27FC236}">
                    <a16:creationId xmlns:a16="http://schemas.microsoft.com/office/drawing/2014/main" id="{B43F5018-4FC6-49EE-A08B-2CE3B91CA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10" name="AutoShape 470">
                <a:extLst>
                  <a:ext uri="{FF2B5EF4-FFF2-40B4-BE49-F238E27FC236}">
                    <a16:creationId xmlns:a16="http://schemas.microsoft.com/office/drawing/2014/main" id="{45B881C2-D4FF-4230-9C25-C88939058B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11" name="AutoShape 471">
                <a:extLst>
                  <a:ext uri="{FF2B5EF4-FFF2-40B4-BE49-F238E27FC236}">
                    <a16:creationId xmlns:a16="http://schemas.microsoft.com/office/drawing/2014/main" id="{1B2909FF-B28A-4FA5-B5AB-6D67E0BB8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12" name="AutoShape 472">
                <a:extLst>
                  <a:ext uri="{FF2B5EF4-FFF2-40B4-BE49-F238E27FC236}">
                    <a16:creationId xmlns:a16="http://schemas.microsoft.com/office/drawing/2014/main" id="{759EA47A-BED7-4830-BD27-83224AEA4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13" name="AutoShape 473">
                <a:extLst>
                  <a:ext uri="{FF2B5EF4-FFF2-40B4-BE49-F238E27FC236}">
                    <a16:creationId xmlns:a16="http://schemas.microsoft.com/office/drawing/2014/main" id="{FCC5B7BC-2CE7-4E36-97E5-588ACC2E48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14" name="Freeform 474">
                <a:extLst>
                  <a:ext uri="{FF2B5EF4-FFF2-40B4-BE49-F238E27FC236}">
                    <a16:creationId xmlns:a16="http://schemas.microsoft.com/office/drawing/2014/main" id="{C00FF27C-A110-4DC0-B257-1E973B1E9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1964" name="Group 524">
            <a:extLst>
              <a:ext uri="{FF2B5EF4-FFF2-40B4-BE49-F238E27FC236}">
                <a16:creationId xmlns:a16="http://schemas.microsoft.com/office/drawing/2014/main" id="{E0823FE1-8E8F-4D9F-92B7-F15DA465899C}"/>
              </a:ext>
            </a:extLst>
          </p:cNvPr>
          <p:cNvGrpSpPr>
            <a:grpSpLocks/>
          </p:cNvGrpSpPr>
          <p:nvPr/>
        </p:nvGrpSpPr>
        <p:grpSpPr bwMode="auto">
          <a:xfrm>
            <a:off x="6076950" y="3024188"/>
            <a:ext cx="1574800" cy="989012"/>
            <a:chOff x="3828" y="1905"/>
            <a:chExt cx="992" cy="623"/>
          </a:xfrm>
        </p:grpSpPr>
        <p:grpSp>
          <p:nvGrpSpPr>
            <p:cNvPr id="61800" name="Group 360">
              <a:extLst>
                <a:ext uri="{FF2B5EF4-FFF2-40B4-BE49-F238E27FC236}">
                  <a16:creationId xmlns:a16="http://schemas.microsoft.com/office/drawing/2014/main" id="{58874D73-B21C-4657-B3EA-A0F3B81A6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28" y="1905"/>
              <a:ext cx="992" cy="623"/>
              <a:chOff x="1419" y="1411"/>
              <a:chExt cx="3629" cy="2280"/>
            </a:xfrm>
          </p:grpSpPr>
          <p:sp>
            <p:nvSpPr>
              <p:cNvPr id="61801" name="AutoShape 361">
                <a:extLst>
                  <a:ext uri="{FF2B5EF4-FFF2-40B4-BE49-F238E27FC236}">
                    <a16:creationId xmlns:a16="http://schemas.microsoft.com/office/drawing/2014/main" id="{633B5B18-8232-4DC5-8EBF-746A9973EE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2" name="AutoShape 362">
                <a:extLst>
                  <a:ext uri="{FF2B5EF4-FFF2-40B4-BE49-F238E27FC236}">
                    <a16:creationId xmlns:a16="http://schemas.microsoft.com/office/drawing/2014/main" id="{522984C3-EB0C-4F16-AC12-2C07965898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3" name="AutoShape 363">
                <a:extLst>
                  <a:ext uri="{FF2B5EF4-FFF2-40B4-BE49-F238E27FC236}">
                    <a16:creationId xmlns:a16="http://schemas.microsoft.com/office/drawing/2014/main" id="{DA7021B5-777D-4ED9-9B9D-5415A404BC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4" name="AutoShape 364">
                <a:extLst>
                  <a:ext uri="{FF2B5EF4-FFF2-40B4-BE49-F238E27FC236}">
                    <a16:creationId xmlns:a16="http://schemas.microsoft.com/office/drawing/2014/main" id="{B7E2FA59-501D-4C8A-91D7-DA336CCA9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5" name="AutoShape 365">
                <a:extLst>
                  <a:ext uri="{FF2B5EF4-FFF2-40B4-BE49-F238E27FC236}">
                    <a16:creationId xmlns:a16="http://schemas.microsoft.com/office/drawing/2014/main" id="{6BBC9E7B-76D5-41C7-B02F-BE0254239A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6" name="AutoShape 366">
                <a:extLst>
                  <a:ext uri="{FF2B5EF4-FFF2-40B4-BE49-F238E27FC236}">
                    <a16:creationId xmlns:a16="http://schemas.microsoft.com/office/drawing/2014/main" id="{ED731DBE-8965-4252-89BE-AA21A0762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7" name="AutoShape 367">
                <a:extLst>
                  <a:ext uri="{FF2B5EF4-FFF2-40B4-BE49-F238E27FC236}">
                    <a16:creationId xmlns:a16="http://schemas.microsoft.com/office/drawing/2014/main" id="{CD0C36C8-62F8-4B6B-B6AF-F7911AC68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8" name="Oval 368">
                <a:extLst>
                  <a:ext uri="{FF2B5EF4-FFF2-40B4-BE49-F238E27FC236}">
                    <a16:creationId xmlns:a16="http://schemas.microsoft.com/office/drawing/2014/main" id="{7ABA1F1B-FC12-4D98-BB5A-9CF0FE04F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09" name="AutoShape 369">
                <a:extLst>
                  <a:ext uri="{FF2B5EF4-FFF2-40B4-BE49-F238E27FC236}">
                    <a16:creationId xmlns:a16="http://schemas.microsoft.com/office/drawing/2014/main" id="{81C71052-A3D2-4C36-B1AD-FF2CAC2A20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10" name="AutoShape 370">
                <a:extLst>
                  <a:ext uri="{FF2B5EF4-FFF2-40B4-BE49-F238E27FC236}">
                    <a16:creationId xmlns:a16="http://schemas.microsoft.com/office/drawing/2014/main" id="{DC450834-568D-4A1C-8CA8-19632A6CB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11" name="AutoShape 371">
                <a:extLst>
                  <a:ext uri="{FF2B5EF4-FFF2-40B4-BE49-F238E27FC236}">
                    <a16:creationId xmlns:a16="http://schemas.microsoft.com/office/drawing/2014/main" id="{1CECEA41-EFB1-4E70-AFEA-743DF0DD3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12" name="AutoShape 372">
                <a:extLst>
                  <a:ext uri="{FF2B5EF4-FFF2-40B4-BE49-F238E27FC236}">
                    <a16:creationId xmlns:a16="http://schemas.microsoft.com/office/drawing/2014/main" id="{9DAD208A-1D9A-4DFB-B760-0AA080C78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13" name="AutoShape 373">
                <a:extLst>
                  <a:ext uri="{FF2B5EF4-FFF2-40B4-BE49-F238E27FC236}">
                    <a16:creationId xmlns:a16="http://schemas.microsoft.com/office/drawing/2014/main" id="{8FE2B40C-DCDF-40E1-92CB-15D6C704A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14" name="AutoShape 374">
                <a:extLst>
                  <a:ext uri="{FF2B5EF4-FFF2-40B4-BE49-F238E27FC236}">
                    <a16:creationId xmlns:a16="http://schemas.microsoft.com/office/drawing/2014/main" id="{E1B80CDF-57AD-4010-8CEA-8C289F329E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15" name="Oval 375">
                <a:extLst>
                  <a:ext uri="{FF2B5EF4-FFF2-40B4-BE49-F238E27FC236}">
                    <a16:creationId xmlns:a16="http://schemas.microsoft.com/office/drawing/2014/main" id="{9EFF8A24-8906-44EB-AA52-4DF0AD1823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16" name="AutoShape 376">
                <a:extLst>
                  <a:ext uri="{FF2B5EF4-FFF2-40B4-BE49-F238E27FC236}">
                    <a16:creationId xmlns:a16="http://schemas.microsoft.com/office/drawing/2014/main" id="{FBF56171-1C08-4AF4-865A-85CC60F2B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17" name="AutoShape 377">
                <a:extLst>
                  <a:ext uri="{FF2B5EF4-FFF2-40B4-BE49-F238E27FC236}">
                    <a16:creationId xmlns:a16="http://schemas.microsoft.com/office/drawing/2014/main" id="{E1C5ABFB-F8C4-4485-8B72-078597328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18" name="AutoShape 378">
                <a:extLst>
                  <a:ext uri="{FF2B5EF4-FFF2-40B4-BE49-F238E27FC236}">
                    <a16:creationId xmlns:a16="http://schemas.microsoft.com/office/drawing/2014/main" id="{9F9A73D2-31BA-4660-B55E-EC69C70B6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19" name="AutoShape 379">
                <a:extLst>
                  <a:ext uri="{FF2B5EF4-FFF2-40B4-BE49-F238E27FC236}">
                    <a16:creationId xmlns:a16="http://schemas.microsoft.com/office/drawing/2014/main" id="{4045362B-441D-4C4F-9E40-307EAACCC9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20" name="AutoShape 380">
                <a:extLst>
                  <a:ext uri="{FF2B5EF4-FFF2-40B4-BE49-F238E27FC236}">
                    <a16:creationId xmlns:a16="http://schemas.microsoft.com/office/drawing/2014/main" id="{92D9468B-7592-4CDA-B220-4C81F6279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21" name="AutoShape 381">
                <a:extLst>
                  <a:ext uri="{FF2B5EF4-FFF2-40B4-BE49-F238E27FC236}">
                    <a16:creationId xmlns:a16="http://schemas.microsoft.com/office/drawing/2014/main" id="{95127BA9-E859-447C-9CF8-CD88EB7E22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 w="5715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22" name="Freeform 382">
                <a:extLst>
                  <a:ext uri="{FF2B5EF4-FFF2-40B4-BE49-F238E27FC236}">
                    <a16:creationId xmlns:a16="http://schemas.microsoft.com/office/drawing/2014/main" id="{D99005AA-8FC8-4F8F-8974-AE7F7A135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rgbClr val="C0C0C0"/>
              </a:solidFill>
              <a:ln w="57150" cap="flat" cmpd="sng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915" name="Group 475">
              <a:extLst>
                <a:ext uri="{FF2B5EF4-FFF2-40B4-BE49-F238E27FC236}">
                  <a16:creationId xmlns:a16="http://schemas.microsoft.com/office/drawing/2014/main" id="{44EAFA98-B2E0-4BE5-B1A1-7700D0F563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28" y="1905"/>
              <a:ext cx="992" cy="623"/>
              <a:chOff x="1419" y="1411"/>
              <a:chExt cx="3629" cy="2280"/>
            </a:xfrm>
          </p:grpSpPr>
          <p:sp>
            <p:nvSpPr>
              <p:cNvPr id="61916" name="AutoShape 476">
                <a:extLst>
                  <a:ext uri="{FF2B5EF4-FFF2-40B4-BE49-F238E27FC236}">
                    <a16:creationId xmlns:a16="http://schemas.microsoft.com/office/drawing/2014/main" id="{61072509-2A6C-451E-92D2-C08A111E2F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17" name="AutoShape 477">
                <a:extLst>
                  <a:ext uri="{FF2B5EF4-FFF2-40B4-BE49-F238E27FC236}">
                    <a16:creationId xmlns:a16="http://schemas.microsoft.com/office/drawing/2014/main" id="{797BF42F-E9E4-4B33-ADD4-D45A460544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18" name="AutoShape 478">
                <a:extLst>
                  <a:ext uri="{FF2B5EF4-FFF2-40B4-BE49-F238E27FC236}">
                    <a16:creationId xmlns:a16="http://schemas.microsoft.com/office/drawing/2014/main" id="{331FE5BF-0E17-4709-9A6F-66AFCD6CED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19" name="AutoShape 479">
                <a:extLst>
                  <a:ext uri="{FF2B5EF4-FFF2-40B4-BE49-F238E27FC236}">
                    <a16:creationId xmlns:a16="http://schemas.microsoft.com/office/drawing/2014/main" id="{7D01EA06-AFD7-4233-948C-C5F2CA3D5F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0" name="AutoShape 480">
                <a:extLst>
                  <a:ext uri="{FF2B5EF4-FFF2-40B4-BE49-F238E27FC236}">
                    <a16:creationId xmlns:a16="http://schemas.microsoft.com/office/drawing/2014/main" id="{B770C7DE-38DC-4F41-AD79-3846863ED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1" name="AutoShape 481">
                <a:extLst>
                  <a:ext uri="{FF2B5EF4-FFF2-40B4-BE49-F238E27FC236}">
                    <a16:creationId xmlns:a16="http://schemas.microsoft.com/office/drawing/2014/main" id="{D9E4D7E0-4C0B-40D9-8532-FE12542938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2" name="AutoShape 482">
                <a:extLst>
                  <a:ext uri="{FF2B5EF4-FFF2-40B4-BE49-F238E27FC236}">
                    <a16:creationId xmlns:a16="http://schemas.microsoft.com/office/drawing/2014/main" id="{F7BF0459-062D-4D6E-A6CC-C6102ADE0D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3" name="Oval 483">
                <a:extLst>
                  <a:ext uri="{FF2B5EF4-FFF2-40B4-BE49-F238E27FC236}">
                    <a16:creationId xmlns:a16="http://schemas.microsoft.com/office/drawing/2014/main" id="{8772EAFE-5AF6-42C9-9BF3-519958038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4" name="AutoShape 484">
                <a:extLst>
                  <a:ext uri="{FF2B5EF4-FFF2-40B4-BE49-F238E27FC236}">
                    <a16:creationId xmlns:a16="http://schemas.microsoft.com/office/drawing/2014/main" id="{8B664DC1-D092-4774-87CE-066984D8B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5" name="AutoShape 485">
                <a:extLst>
                  <a:ext uri="{FF2B5EF4-FFF2-40B4-BE49-F238E27FC236}">
                    <a16:creationId xmlns:a16="http://schemas.microsoft.com/office/drawing/2014/main" id="{6DE536E7-003A-4909-95FE-C3E06A9A1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6" name="AutoShape 486">
                <a:extLst>
                  <a:ext uri="{FF2B5EF4-FFF2-40B4-BE49-F238E27FC236}">
                    <a16:creationId xmlns:a16="http://schemas.microsoft.com/office/drawing/2014/main" id="{A5012DB9-D4F6-457A-AC98-F9E325B20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7" name="AutoShape 487">
                <a:extLst>
                  <a:ext uri="{FF2B5EF4-FFF2-40B4-BE49-F238E27FC236}">
                    <a16:creationId xmlns:a16="http://schemas.microsoft.com/office/drawing/2014/main" id="{A8A75631-5EBE-4E95-8832-53EC846A5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8" name="AutoShape 488">
                <a:extLst>
                  <a:ext uri="{FF2B5EF4-FFF2-40B4-BE49-F238E27FC236}">
                    <a16:creationId xmlns:a16="http://schemas.microsoft.com/office/drawing/2014/main" id="{887824E2-458B-4BF4-BE77-858D510FF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9" name="AutoShape 489">
                <a:extLst>
                  <a:ext uri="{FF2B5EF4-FFF2-40B4-BE49-F238E27FC236}">
                    <a16:creationId xmlns:a16="http://schemas.microsoft.com/office/drawing/2014/main" id="{2FF55A25-196F-4CBF-8426-97C74D80C4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0" name="Oval 490">
                <a:extLst>
                  <a:ext uri="{FF2B5EF4-FFF2-40B4-BE49-F238E27FC236}">
                    <a16:creationId xmlns:a16="http://schemas.microsoft.com/office/drawing/2014/main" id="{619A42EC-6962-4A93-AE62-44F832789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1" name="AutoShape 491">
                <a:extLst>
                  <a:ext uri="{FF2B5EF4-FFF2-40B4-BE49-F238E27FC236}">
                    <a16:creationId xmlns:a16="http://schemas.microsoft.com/office/drawing/2014/main" id="{F01AE36F-3EDF-4A8B-B38B-DB6EF5E16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2" name="AutoShape 492">
                <a:extLst>
                  <a:ext uri="{FF2B5EF4-FFF2-40B4-BE49-F238E27FC236}">
                    <a16:creationId xmlns:a16="http://schemas.microsoft.com/office/drawing/2014/main" id="{A716295F-C989-44FF-941D-BB9B3BFCD5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3" name="AutoShape 493">
                <a:extLst>
                  <a:ext uri="{FF2B5EF4-FFF2-40B4-BE49-F238E27FC236}">
                    <a16:creationId xmlns:a16="http://schemas.microsoft.com/office/drawing/2014/main" id="{DC8E341A-D1E9-43A6-96BB-E8D154C97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4" name="AutoShape 494">
                <a:extLst>
                  <a:ext uri="{FF2B5EF4-FFF2-40B4-BE49-F238E27FC236}">
                    <a16:creationId xmlns:a16="http://schemas.microsoft.com/office/drawing/2014/main" id="{36AE0353-B5BC-444D-B0D8-2CD9FC325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5" name="AutoShape 495">
                <a:extLst>
                  <a:ext uri="{FF2B5EF4-FFF2-40B4-BE49-F238E27FC236}">
                    <a16:creationId xmlns:a16="http://schemas.microsoft.com/office/drawing/2014/main" id="{661C6525-A282-48D6-86AC-8C8B619B8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6" name="AutoShape 496">
                <a:extLst>
                  <a:ext uri="{FF2B5EF4-FFF2-40B4-BE49-F238E27FC236}">
                    <a16:creationId xmlns:a16="http://schemas.microsoft.com/office/drawing/2014/main" id="{28230794-A1BD-4448-B7F7-81B316087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7" name="Freeform 497">
                <a:extLst>
                  <a:ext uri="{FF2B5EF4-FFF2-40B4-BE49-F238E27FC236}">
                    <a16:creationId xmlns:a16="http://schemas.microsoft.com/office/drawing/2014/main" id="{1D4DF7C8-F1BC-49D5-B01E-823AD9FECA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1965" name="Group 525">
            <a:extLst>
              <a:ext uri="{FF2B5EF4-FFF2-40B4-BE49-F238E27FC236}">
                <a16:creationId xmlns:a16="http://schemas.microsoft.com/office/drawing/2014/main" id="{17E27DB9-9D35-4650-B7CF-DB325953CF92}"/>
              </a:ext>
            </a:extLst>
          </p:cNvPr>
          <p:cNvGrpSpPr>
            <a:grpSpLocks/>
          </p:cNvGrpSpPr>
          <p:nvPr/>
        </p:nvGrpSpPr>
        <p:grpSpPr bwMode="auto">
          <a:xfrm>
            <a:off x="7923213" y="3024188"/>
            <a:ext cx="1574800" cy="989012"/>
            <a:chOff x="4991" y="1905"/>
            <a:chExt cx="992" cy="623"/>
          </a:xfrm>
        </p:grpSpPr>
        <p:grpSp>
          <p:nvGrpSpPr>
            <p:cNvPr id="61823" name="Group 383">
              <a:extLst>
                <a:ext uri="{FF2B5EF4-FFF2-40B4-BE49-F238E27FC236}">
                  <a16:creationId xmlns:a16="http://schemas.microsoft.com/office/drawing/2014/main" id="{44D8567B-2240-4AD7-B21C-0324D42C35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1" y="1905"/>
              <a:ext cx="992" cy="623"/>
              <a:chOff x="1419" y="1411"/>
              <a:chExt cx="3629" cy="2280"/>
            </a:xfrm>
          </p:grpSpPr>
          <p:sp>
            <p:nvSpPr>
              <p:cNvPr id="61824" name="AutoShape 384">
                <a:extLst>
                  <a:ext uri="{FF2B5EF4-FFF2-40B4-BE49-F238E27FC236}">
                    <a16:creationId xmlns:a16="http://schemas.microsoft.com/office/drawing/2014/main" id="{88AD46B6-1121-4ED9-B767-62E6885BAB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25" name="AutoShape 385">
                <a:extLst>
                  <a:ext uri="{FF2B5EF4-FFF2-40B4-BE49-F238E27FC236}">
                    <a16:creationId xmlns:a16="http://schemas.microsoft.com/office/drawing/2014/main" id="{CA683729-4653-4CB6-AE90-ED290692AB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26" name="AutoShape 386">
                <a:extLst>
                  <a:ext uri="{FF2B5EF4-FFF2-40B4-BE49-F238E27FC236}">
                    <a16:creationId xmlns:a16="http://schemas.microsoft.com/office/drawing/2014/main" id="{1B84E10B-DF9B-408F-A802-B68DCE2E0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27" name="AutoShape 387">
                <a:extLst>
                  <a:ext uri="{FF2B5EF4-FFF2-40B4-BE49-F238E27FC236}">
                    <a16:creationId xmlns:a16="http://schemas.microsoft.com/office/drawing/2014/main" id="{8D0E5FB9-38F7-4EA4-8608-DBAD12D2C1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28" name="AutoShape 388">
                <a:extLst>
                  <a:ext uri="{FF2B5EF4-FFF2-40B4-BE49-F238E27FC236}">
                    <a16:creationId xmlns:a16="http://schemas.microsoft.com/office/drawing/2014/main" id="{70005B2E-238C-408F-899D-36F4B4B33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29" name="AutoShape 389">
                <a:extLst>
                  <a:ext uri="{FF2B5EF4-FFF2-40B4-BE49-F238E27FC236}">
                    <a16:creationId xmlns:a16="http://schemas.microsoft.com/office/drawing/2014/main" id="{144B0A2F-60A1-433C-A1D2-DC01A43E1E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0" name="AutoShape 390">
                <a:extLst>
                  <a:ext uri="{FF2B5EF4-FFF2-40B4-BE49-F238E27FC236}">
                    <a16:creationId xmlns:a16="http://schemas.microsoft.com/office/drawing/2014/main" id="{67286790-DAFB-4252-A4E7-EEDFE43FD9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1" name="Oval 391">
                <a:extLst>
                  <a:ext uri="{FF2B5EF4-FFF2-40B4-BE49-F238E27FC236}">
                    <a16:creationId xmlns:a16="http://schemas.microsoft.com/office/drawing/2014/main" id="{BEBE5933-C19F-4BFF-ADC6-C36823126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2" name="AutoShape 392">
                <a:extLst>
                  <a:ext uri="{FF2B5EF4-FFF2-40B4-BE49-F238E27FC236}">
                    <a16:creationId xmlns:a16="http://schemas.microsoft.com/office/drawing/2014/main" id="{900EF66B-C1EE-4469-A802-0641110C5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3" name="AutoShape 393">
                <a:extLst>
                  <a:ext uri="{FF2B5EF4-FFF2-40B4-BE49-F238E27FC236}">
                    <a16:creationId xmlns:a16="http://schemas.microsoft.com/office/drawing/2014/main" id="{820F1FF1-4920-4291-B655-5D26F420E3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4" name="AutoShape 394">
                <a:extLst>
                  <a:ext uri="{FF2B5EF4-FFF2-40B4-BE49-F238E27FC236}">
                    <a16:creationId xmlns:a16="http://schemas.microsoft.com/office/drawing/2014/main" id="{4C868294-4F59-4260-94CC-66A6FFF2F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5" name="AutoShape 395">
                <a:extLst>
                  <a:ext uri="{FF2B5EF4-FFF2-40B4-BE49-F238E27FC236}">
                    <a16:creationId xmlns:a16="http://schemas.microsoft.com/office/drawing/2014/main" id="{8F7FDB50-C263-4A9C-857F-6A3D05099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6" name="AutoShape 396">
                <a:extLst>
                  <a:ext uri="{FF2B5EF4-FFF2-40B4-BE49-F238E27FC236}">
                    <a16:creationId xmlns:a16="http://schemas.microsoft.com/office/drawing/2014/main" id="{24A6981B-DAEF-4939-9790-DCF4AF825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7" name="AutoShape 397">
                <a:extLst>
                  <a:ext uri="{FF2B5EF4-FFF2-40B4-BE49-F238E27FC236}">
                    <a16:creationId xmlns:a16="http://schemas.microsoft.com/office/drawing/2014/main" id="{29D529ED-E05A-4DD1-81BB-F9285CEB4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8" name="Oval 398">
                <a:extLst>
                  <a:ext uri="{FF2B5EF4-FFF2-40B4-BE49-F238E27FC236}">
                    <a16:creationId xmlns:a16="http://schemas.microsoft.com/office/drawing/2014/main" id="{83CADA90-873F-4FD4-9CBC-BC4A254FD1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39" name="AutoShape 399">
                <a:extLst>
                  <a:ext uri="{FF2B5EF4-FFF2-40B4-BE49-F238E27FC236}">
                    <a16:creationId xmlns:a16="http://schemas.microsoft.com/office/drawing/2014/main" id="{35840098-E306-4F40-ADD4-95ACFADC6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0" name="AutoShape 400">
                <a:extLst>
                  <a:ext uri="{FF2B5EF4-FFF2-40B4-BE49-F238E27FC236}">
                    <a16:creationId xmlns:a16="http://schemas.microsoft.com/office/drawing/2014/main" id="{B8C705D8-97CD-4DB7-883C-487D41868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1" name="AutoShape 401">
                <a:extLst>
                  <a:ext uri="{FF2B5EF4-FFF2-40B4-BE49-F238E27FC236}">
                    <a16:creationId xmlns:a16="http://schemas.microsoft.com/office/drawing/2014/main" id="{D068126D-4E16-417D-9082-9E4880194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2" name="AutoShape 402">
                <a:extLst>
                  <a:ext uri="{FF2B5EF4-FFF2-40B4-BE49-F238E27FC236}">
                    <a16:creationId xmlns:a16="http://schemas.microsoft.com/office/drawing/2014/main" id="{381B086B-78C9-4A80-A084-05F308319E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3" name="AutoShape 403">
                <a:extLst>
                  <a:ext uri="{FF2B5EF4-FFF2-40B4-BE49-F238E27FC236}">
                    <a16:creationId xmlns:a16="http://schemas.microsoft.com/office/drawing/2014/main" id="{21988977-374F-4617-9B06-891B2C7F70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4" name="AutoShape 404">
                <a:extLst>
                  <a:ext uri="{FF2B5EF4-FFF2-40B4-BE49-F238E27FC236}">
                    <a16:creationId xmlns:a16="http://schemas.microsoft.com/office/drawing/2014/main" id="{2EA3DA49-C11B-4DE3-AE45-DB74B9E44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rgbClr val="339966"/>
              </a:solidFill>
              <a:ln w="57150">
                <a:solidFill>
                  <a:srgbClr val="3399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45" name="Freeform 405">
                <a:extLst>
                  <a:ext uri="{FF2B5EF4-FFF2-40B4-BE49-F238E27FC236}">
                    <a16:creationId xmlns:a16="http://schemas.microsoft.com/office/drawing/2014/main" id="{9019E108-6344-47B3-8878-07B754BAFE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rgbClr val="339966"/>
              </a:solidFill>
              <a:ln w="57150" cap="flat" cmpd="sng">
                <a:solidFill>
                  <a:srgbClr val="339966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938" name="Group 498">
              <a:extLst>
                <a:ext uri="{FF2B5EF4-FFF2-40B4-BE49-F238E27FC236}">
                  <a16:creationId xmlns:a16="http://schemas.microsoft.com/office/drawing/2014/main" id="{DC2C0DA9-3659-4C49-8BC7-206AF68AD5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1" y="1905"/>
              <a:ext cx="992" cy="623"/>
              <a:chOff x="1419" y="1411"/>
              <a:chExt cx="3629" cy="2280"/>
            </a:xfrm>
          </p:grpSpPr>
          <p:sp>
            <p:nvSpPr>
              <p:cNvPr id="61939" name="AutoShape 499">
                <a:extLst>
                  <a:ext uri="{FF2B5EF4-FFF2-40B4-BE49-F238E27FC236}">
                    <a16:creationId xmlns:a16="http://schemas.microsoft.com/office/drawing/2014/main" id="{F30D855A-8816-4010-869F-5DFEB9405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40" name="AutoShape 500">
                <a:extLst>
                  <a:ext uri="{FF2B5EF4-FFF2-40B4-BE49-F238E27FC236}">
                    <a16:creationId xmlns:a16="http://schemas.microsoft.com/office/drawing/2014/main" id="{7CA4FFFB-293F-465C-9AF8-47D07E2A83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41" name="AutoShape 501">
                <a:extLst>
                  <a:ext uri="{FF2B5EF4-FFF2-40B4-BE49-F238E27FC236}">
                    <a16:creationId xmlns:a16="http://schemas.microsoft.com/office/drawing/2014/main" id="{F87D371C-1D7E-4621-876C-5A5EEACF60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42" name="AutoShape 502">
                <a:extLst>
                  <a:ext uri="{FF2B5EF4-FFF2-40B4-BE49-F238E27FC236}">
                    <a16:creationId xmlns:a16="http://schemas.microsoft.com/office/drawing/2014/main" id="{895D0AB2-AD2E-4E5B-B674-F6AC62FF04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43" name="AutoShape 503">
                <a:extLst>
                  <a:ext uri="{FF2B5EF4-FFF2-40B4-BE49-F238E27FC236}">
                    <a16:creationId xmlns:a16="http://schemas.microsoft.com/office/drawing/2014/main" id="{230B30E7-17E7-49F3-B712-CC530779C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44" name="AutoShape 504">
                <a:extLst>
                  <a:ext uri="{FF2B5EF4-FFF2-40B4-BE49-F238E27FC236}">
                    <a16:creationId xmlns:a16="http://schemas.microsoft.com/office/drawing/2014/main" id="{D37D44E5-0704-48E6-84F3-B13BB97F8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45" name="AutoShape 505">
                <a:extLst>
                  <a:ext uri="{FF2B5EF4-FFF2-40B4-BE49-F238E27FC236}">
                    <a16:creationId xmlns:a16="http://schemas.microsoft.com/office/drawing/2014/main" id="{FA9C5751-CB6A-45EA-B822-E9E49E8D6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46" name="Oval 506">
                <a:extLst>
                  <a:ext uri="{FF2B5EF4-FFF2-40B4-BE49-F238E27FC236}">
                    <a16:creationId xmlns:a16="http://schemas.microsoft.com/office/drawing/2014/main" id="{A8FC853B-AC4B-498E-8F6E-20A852CEC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47" name="AutoShape 507">
                <a:extLst>
                  <a:ext uri="{FF2B5EF4-FFF2-40B4-BE49-F238E27FC236}">
                    <a16:creationId xmlns:a16="http://schemas.microsoft.com/office/drawing/2014/main" id="{A88036A9-DC8B-41E5-9F38-BEF0BC846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48" name="AutoShape 508">
                <a:extLst>
                  <a:ext uri="{FF2B5EF4-FFF2-40B4-BE49-F238E27FC236}">
                    <a16:creationId xmlns:a16="http://schemas.microsoft.com/office/drawing/2014/main" id="{58FCC55E-7292-471B-ADA8-7D149E209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49" name="AutoShape 509">
                <a:extLst>
                  <a:ext uri="{FF2B5EF4-FFF2-40B4-BE49-F238E27FC236}">
                    <a16:creationId xmlns:a16="http://schemas.microsoft.com/office/drawing/2014/main" id="{DCAA4A51-5D9F-4B87-8C74-98108F9ED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50" name="AutoShape 510">
                <a:extLst>
                  <a:ext uri="{FF2B5EF4-FFF2-40B4-BE49-F238E27FC236}">
                    <a16:creationId xmlns:a16="http://schemas.microsoft.com/office/drawing/2014/main" id="{9E3006A5-8998-4990-B348-3F14244CA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51" name="AutoShape 511">
                <a:extLst>
                  <a:ext uri="{FF2B5EF4-FFF2-40B4-BE49-F238E27FC236}">
                    <a16:creationId xmlns:a16="http://schemas.microsoft.com/office/drawing/2014/main" id="{C856FFA2-F06B-464C-A00C-C03337861F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52" name="AutoShape 512">
                <a:extLst>
                  <a:ext uri="{FF2B5EF4-FFF2-40B4-BE49-F238E27FC236}">
                    <a16:creationId xmlns:a16="http://schemas.microsoft.com/office/drawing/2014/main" id="{A17580D6-CD54-4545-83D1-DB6AFD5ED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53" name="Oval 513">
                <a:extLst>
                  <a:ext uri="{FF2B5EF4-FFF2-40B4-BE49-F238E27FC236}">
                    <a16:creationId xmlns:a16="http://schemas.microsoft.com/office/drawing/2014/main" id="{CBAD0C8A-EB62-40AC-8B59-D0ED191AC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54" name="AutoShape 514">
                <a:extLst>
                  <a:ext uri="{FF2B5EF4-FFF2-40B4-BE49-F238E27FC236}">
                    <a16:creationId xmlns:a16="http://schemas.microsoft.com/office/drawing/2014/main" id="{7C0ED7CA-150B-4DD2-AAB5-D432CB8319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55" name="AutoShape 515">
                <a:extLst>
                  <a:ext uri="{FF2B5EF4-FFF2-40B4-BE49-F238E27FC236}">
                    <a16:creationId xmlns:a16="http://schemas.microsoft.com/office/drawing/2014/main" id="{5095B32E-4BF4-4088-AEE3-1E2DE26DA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56" name="AutoShape 516">
                <a:extLst>
                  <a:ext uri="{FF2B5EF4-FFF2-40B4-BE49-F238E27FC236}">
                    <a16:creationId xmlns:a16="http://schemas.microsoft.com/office/drawing/2014/main" id="{6DFC2022-4D93-4E30-92CD-E9FB2A388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57" name="AutoShape 517">
                <a:extLst>
                  <a:ext uri="{FF2B5EF4-FFF2-40B4-BE49-F238E27FC236}">
                    <a16:creationId xmlns:a16="http://schemas.microsoft.com/office/drawing/2014/main" id="{6CA96213-615C-48BF-9C69-471630309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58" name="AutoShape 518">
                <a:extLst>
                  <a:ext uri="{FF2B5EF4-FFF2-40B4-BE49-F238E27FC236}">
                    <a16:creationId xmlns:a16="http://schemas.microsoft.com/office/drawing/2014/main" id="{1D0CCB79-188F-455B-9A49-11469BC527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59" name="AutoShape 519">
                <a:extLst>
                  <a:ext uri="{FF2B5EF4-FFF2-40B4-BE49-F238E27FC236}">
                    <a16:creationId xmlns:a16="http://schemas.microsoft.com/office/drawing/2014/main" id="{0069D24B-3F7A-4E75-BE98-EDC1E1ACDE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60" name="Freeform 520">
                <a:extLst>
                  <a:ext uri="{FF2B5EF4-FFF2-40B4-BE49-F238E27FC236}">
                    <a16:creationId xmlns:a16="http://schemas.microsoft.com/office/drawing/2014/main" id="{2BA0AFFC-9025-4FC9-841C-0C435BDF7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2316" name="Group 876">
            <a:extLst>
              <a:ext uri="{FF2B5EF4-FFF2-40B4-BE49-F238E27FC236}">
                <a16:creationId xmlns:a16="http://schemas.microsoft.com/office/drawing/2014/main" id="{68DD3EB3-9016-4265-9A38-67637A03EA3B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4711700"/>
            <a:ext cx="1574800" cy="1574800"/>
            <a:chOff x="257" y="2968"/>
            <a:chExt cx="992" cy="992"/>
          </a:xfrm>
        </p:grpSpPr>
        <p:sp>
          <p:nvSpPr>
            <p:cNvPr id="61966" name="Oval 526">
              <a:extLst>
                <a:ext uri="{FF2B5EF4-FFF2-40B4-BE49-F238E27FC236}">
                  <a16:creationId xmlns:a16="http://schemas.microsoft.com/office/drawing/2014/main" id="{3FD37C7C-F376-4924-B3A1-A27316AB7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" y="2968"/>
              <a:ext cx="992" cy="992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201" name="Group 761">
              <a:extLst>
                <a:ext uri="{FF2B5EF4-FFF2-40B4-BE49-F238E27FC236}">
                  <a16:creationId xmlns:a16="http://schemas.microsoft.com/office/drawing/2014/main" id="{90D58505-156E-414D-8562-A1A9F97005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" y="3196"/>
              <a:ext cx="851" cy="535"/>
              <a:chOff x="1419" y="1411"/>
              <a:chExt cx="3629" cy="2280"/>
            </a:xfrm>
          </p:grpSpPr>
          <p:sp>
            <p:nvSpPr>
              <p:cNvPr id="62202" name="AutoShape 762">
                <a:extLst>
                  <a:ext uri="{FF2B5EF4-FFF2-40B4-BE49-F238E27FC236}">
                    <a16:creationId xmlns:a16="http://schemas.microsoft.com/office/drawing/2014/main" id="{AC5C745B-7A4D-412D-A3F1-6D958C81EB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3" name="AutoShape 763">
                <a:extLst>
                  <a:ext uri="{FF2B5EF4-FFF2-40B4-BE49-F238E27FC236}">
                    <a16:creationId xmlns:a16="http://schemas.microsoft.com/office/drawing/2014/main" id="{85D50E72-4147-4E7A-93E1-01C2D847A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4" name="AutoShape 764">
                <a:extLst>
                  <a:ext uri="{FF2B5EF4-FFF2-40B4-BE49-F238E27FC236}">
                    <a16:creationId xmlns:a16="http://schemas.microsoft.com/office/drawing/2014/main" id="{376E8587-1182-444F-8307-28C813C13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5" name="AutoShape 765">
                <a:extLst>
                  <a:ext uri="{FF2B5EF4-FFF2-40B4-BE49-F238E27FC236}">
                    <a16:creationId xmlns:a16="http://schemas.microsoft.com/office/drawing/2014/main" id="{710CC13D-FCFE-4E4F-A8E8-2FBDE2D1B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6" name="AutoShape 766">
                <a:extLst>
                  <a:ext uri="{FF2B5EF4-FFF2-40B4-BE49-F238E27FC236}">
                    <a16:creationId xmlns:a16="http://schemas.microsoft.com/office/drawing/2014/main" id="{019614A6-C1F1-444B-8356-BCE561257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7" name="AutoShape 767">
                <a:extLst>
                  <a:ext uri="{FF2B5EF4-FFF2-40B4-BE49-F238E27FC236}">
                    <a16:creationId xmlns:a16="http://schemas.microsoft.com/office/drawing/2014/main" id="{51FAF639-1386-4E93-833E-0C5ACF08C3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8" name="AutoShape 768">
                <a:extLst>
                  <a:ext uri="{FF2B5EF4-FFF2-40B4-BE49-F238E27FC236}">
                    <a16:creationId xmlns:a16="http://schemas.microsoft.com/office/drawing/2014/main" id="{19F90B12-E6FF-4574-AB1A-9AEE8ECF0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09" name="Oval 769">
                <a:extLst>
                  <a:ext uri="{FF2B5EF4-FFF2-40B4-BE49-F238E27FC236}">
                    <a16:creationId xmlns:a16="http://schemas.microsoft.com/office/drawing/2014/main" id="{0078A928-FF94-4990-9424-95F9F5D9D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0" name="AutoShape 770">
                <a:extLst>
                  <a:ext uri="{FF2B5EF4-FFF2-40B4-BE49-F238E27FC236}">
                    <a16:creationId xmlns:a16="http://schemas.microsoft.com/office/drawing/2014/main" id="{3A4E2E42-0C80-41B7-958F-FB33CDF37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1" name="AutoShape 771">
                <a:extLst>
                  <a:ext uri="{FF2B5EF4-FFF2-40B4-BE49-F238E27FC236}">
                    <a16:creationId xmlns:a16="http://schemas.microsoft.com/office/drawing/2014/main" id="{06691309-2C4D-4BDF-82DE-33726C7CDA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2" name="AutoShape 772">
                <a:extLst>
                  <a:ext uri="{FF2B5EF4-FFF2-40B4-BE49-F238E27FC236}">
                    <a16:creationId xmlns:a16="http://schemas.microsoft.com/office/drawing/2014/main" id="{DB2F0668-3A2A-4748-B9C8-026B2A53CF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3" name="AutoShape 773">
                <a:extLst>
                  <a:ext uri="{FF2B5EF4-FFF2-40B4-BE49-F238E27FC236}">
                    <a16:creationId xmlns:a16="http://schemas.microsoft.com/office/drawing/2014/main" id="{CA9393C8-42C9-4BCC-A67B-73EE8B0EFF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4" name="AutoShape 774">
                <a:extLst>
                  <a:ext uri="{FF2B5EF4-FFF2-40B4-BE49-F238E27FC236}">
                    <a16:creationId xmlns:a16="http://schemas.microsoft.com/office/drawing/2014/main" id="{FE68BE4D-85A9-4D00-AB04-4272F1D0F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5" name="AutoShape 775">
                <a:extLst>
                  <a:ext uri="{FF2B5EF4-FFF2-40B4-BE49-F238E27FC236}">
                    <a16:creationId xmlns:a16="http://schemas.microsoft.com/office/drawing/2014/main" id="{F0B189A0-EF26-4B98-AA83-EA5169170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6" name="Oval 776">
                <a:extLst>
                  <a:ext uri="{FF2B5EF4-FFF2-40B4-BE49-F238E27FC236}">
                    <a16:creationId xmlns:a16="http://schemas.microsoft.com/office/drawing/2014/main" id="{A8BFB91B-7951-42E5-9FFE-D3FDEA204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7" name="AutoShape 777">
                <a:extLst>
                  <a:ext uri="{FF2B5EF4-FFF2-40B4-BE49-F238E27FC236}">
                    <a16:creationId xmlns:a16="http://schemas.microsoft.com/office/drawing/2014/main" id="{26C45266-C969-4415-892B-67E1EC9A73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8" name="AutoShape 778">
                <a:extLst>
                  <a:ext uri="{FF2B5EF4-FFF2-40B4-BE49-F238E27FC236}">
                    <a16:creationId xmlns:a16="http://schemas.microsoft.com/office/drawing/2014/main" id="{4390F94D-0901-4074-AA09-EE14A51E8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19" name="AutoShape 779">
                <a:extLst>
                  <a:ext uri="{FF2B5EF4-FFF2-40B4-BE49-F238E27FC236}">
                    <a16:creationId xmlns:a16="http://schemas.microsoft.com/office/drawing/2014/main" id="{1C2886E0-4F4D-4C06-B8FB-F3487025A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20" name="AutoShape 780">
                <a:extLst>
                  <a:ext uri="{FF2B5EF4-FFF2-40B4-BE49-F238E27FC236}">
                    <a16:creationId xmlns:a16="http://schemas.microsoft.com/office/drawing/2014/main" id="{F8258E82-4726-48F9-9D41-4E26150F4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21" name="AutoShape 781">
                <a:extLst>
                  <a:ext uri="{FF2B5EF4-FFF2-40B4-BE49-F238E27FC236}">
                    <a16:creationId xmlns:a16="http://schemas.microsoft.com/office/drawing/2014/main" id="{B93F1CBC-2F34-49D7-95BC-D9F504143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22" name="AutoShape 782">
                <a:extLst>
                  <a:ext uri="{FF2B5EF4-FFF2-40B4-BE49-F238E27FC236}">
                    <a16:creationId xmlns:a16="http://schemas.microsoft.com/office/drawing/2014/main" id="{E03BE8BB-238E-4423-ACE7-9BE5DAFD7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23" name="Freeform 783">
                <a:extLst>
                  <a:ext uri="{FF2B5EF4-FFF2-40B4-BE49-F238E27FC236}">
                    <a16:creationId xmlns:a16="http://schemas.microsoft.com/office/drawing/2014/main" id="{1D0BE97A-B66A-4EF5-B1F3-4CFC109C2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2317" name="Group 877">
            <a:extLst>
              <a:ext uri="{FF2B5EF4-FFF2-40B4-BE49-F238E27FC236}">
                <a16:creationId xmlns:a16="http://schemas.microsoft.com/office/drawing/2014/main" id="{4CF52CEA-D8EC-4416-A411-8B59945A972F}"/>
              </a:ext>
            </a:extLst>
          </p:cNvPr>
          <p:cNvGrpSpPr>
            <a:grpSpLocks/>
          </p:cNvGrpSpPr>
          <p:nvPr/>
        </p:nvGrpSpPr>
        <p:grpSpPr bwMode="auto">
          <a:xfrm>
            <a:off x="2297113" y="4711700"/>
            <a:ext cx="1574800" cy="1574800"/>
            <a:chOff x="1447" y="2968"/>
            <a:chExt cx="992" cy="992"/>
          </a:xfrm>
        </p:grpSpPr>
        <p:sp>
          <p:nvSpPr>
            <p:cNvPr id="61967" name="Oval 527">
              <a:extLst>
                <a:ext uri="{FF2B5EF4-FFF2-40B4-BE49-F238E27FC236}">
                  <a16:creationId xmlns:a16="http://schemas.microsoft.com/office/drawing/2014/main" id="{2D5FC28D-62F4-4840-9A42-75BD7318D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2968"/>
              <a:ext cx="992" cy="992"/>
            </a:xfrm>
            <a:prstGeom prst="ellipse">
              <a:avLst/>
            </a:prstGeom>
            <a:gradFill rotWithShape="1">
              <a:gsLst>
                <a:gs pos="0">
                  <a:srgbClr val="0000CC"/>
                </a:gs>
                <a:gs pos="100000">
                  <a:srgbClr val="0000CC">
                    <a:gamma/>
                    <a:shade val="5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224" name="Group 784">
              <a:extLst>
                <a:ext uri="{FF2B5EF4-FFF2-40B4-BE49-F238E27FC236}">
                  <a16:creationId xmlns:a16="http://schemas.microsoft.com/office/drawing/2014/main" id="{F92910FA-909B-47BD-B708-3ACD995CE7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" y="3196"/>
              <a:ext cx="851" cy="535"/>
              <a:chOff x="1419" y="1411"/>
              <a:chExt cx="3629" cy="2280"/>
            </a:xfrm>
          </p:grpSpPr>
          <p:sp>
            <p:nvSpPr>
              <p:cNvPr id="62225" name="AutoShape 785">
                <a:extLst>
                  <a:ext uri="{FF2B5EF4-FFF2-40B4-BE49-F238E27FC236}">
                    <a16:creationId xmlns:a16="http://schemas.microsoft.com/office/drawing/2014/main" id="{D566F25E-6C22-4B07-A804-EBAF9CBC35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26" name="AutoShape 786">
                <a:extLst>
                  <a:ext uri="{FF2B5EF4-FFF2-40B4-BE49-F238E27FC236}">
                    <a16:creationId xmlns:a16="http://schemas.microsoft.com/office/drawing/2014/main" id="{A7A44AC8-07FB-4C2D-881D-22BC31AD83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27" name="AutoShape 787">
                <a:extLst>
                  <a:ext uri="{FF2B5EF4-FFF2-40B4-BE49-F238E27FC236}">
                    <a16:creationId xmlns:a16="http://schemas.microsoft.com/office/drawing/2014/main" id="{658D6C42-266B-46DB-8F09-082847C4F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28" name="AutoShape 788">
                <a:extLst>
                  <a:ext uri="{FF2B5EF4-FFF2-40B4-BE49-F238E27FC236}">
                    <a16:creationId xmlns:a16="http://schemas.microsoft.com/office/drawing/2014/main" id="{3B2CCF6E-82C8-471F-84C3-EFF8BC117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29" name="AutoShape 789">
                <a:extLst>
                  <a:ext uri="{FF2B5EF4-FFF2-40B4-BE49-F238E27FC236}">
                    <a16:creationId xmlns:a16="http://schemas.microsoft.com/office/drawing/2014/main" id="{FFB24EA3-62B7-4A0E-942C-168D503CF0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30" name="AutoShape 790">
                <a:extLst>
                  <a:ext uri="{FF2B5EF4-FFF2-40B4-BE49-F238E27FC236}">
                    <a16:creationId xmlns:a16="http://schemas.microsoft.com/office/drawing/2014/main" id="{C9E6B26D-6040-4E29-B9F8-D5C4F75C6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31" name="AutoShape 791">
                <a:extLst>
                  <a:ext uri="{FF2B5EF4-FFF2-40B4-BE49-F238E27FC236}">
                    <a16:creationId xmlns:a16="http://schemas.microsoft.com/office/drawing/2014/main" id="{BC6E3BD0-2BAC-4114-BA46-99B90A648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32" name="Oval 792">
                <a:extLst>
                  <a:ext uri="{FF2B5EF4-FFF2-40B4-BE49-F238E27FC236}">
                    <a16:creationId xmlns:a16="http://schemas.microsoft.com/office/drawing/2014/main" id="{EC87788B-64BE-41DD-A160-1B0DCC2EB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33" name="AutoShape 793">
                <a:extLst>
                  <a:ext uri="{FF2B5EF4-FFF2-40B4-BE49-F238E27FC236}">
                    <a16:creationId xmlns:a16="http://schemas.microsoft.com/office/drawing/2014/main" id="{ABA5B361-2509-4ADC-84F2-BE720B4143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34" name="AutoShape 794">
                <a:extLst>
                  <a:ext uri="{FF2B5EF4-FFF2-40B4-BE49-F238E27FC236}">
                    <a16:creationId xmlns:a16="http://schemas.microsoft.com/office/drawing/2014/main" id="{EFCBB423-2A4D-41BA-834B-B0BDFED6D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35" name="AutoShape 795">
                <a:extLst>
                  <a:ext uri="{FF2B5EF4-FFF2-40B4-BE49-F238E27FC236}">
                    <a16:creationId xmlns:a16="http://schemas.microsoft.com/office/drawing/2014/main" id="{A33943E2-E201-4259-909D-A4D6D442B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36" name="AutoShape 796">
                <a:extLst>
                  <a:ext uri="{FF2B5EF4-FFF2-40B4-BE49-F238E27FC236}">
                    <a16:creationId xmlns:a16="http://schemas.microsoft.com/office/drawing/2014/main" id="{BC2F32AD-E215-43EF-B99D-0C45628DDF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37" name="AutoShape 797">
                <a:extLst>
                  <a:ext uri="{FF2B5EF4-FFF2-40B4-BE49-F238E27FC236}">
                    <a16:creationId xmlns:a16="http://schemas.microsoft.com/office/drawing/2014/main" id="{01A4EB19-DB27-4665-BF6C-5E171F832F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38" name="AutoShape 798">
                <a:extLst>
                  <a:ext uri="{FF2B5EF4-FFF2-40B4-BE49-F238E27FC236}">
                    <a16:creationId xmlns:a16="http://schemas.microsoft.com/office/drawing/2014/main" id="{A7AA650C-9980-45AE-A491-4903D34B2B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39" name="Oval 799">
                <a:extLst>
                  <a:ext uri="{FF2B5EF4-FFF2-40B4-BE49-F238E27FC236}">
                    <a16:creationId xmlns:a16="http://schemas.microsoft.com/office/drawing/2014/main" id="{B961422A-F0CD-4150-88E9-5DACECBE8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0" name="AutoShape 800">
                <a:extLst>
                  <a:ext uri="{FF2B5EF4-FFF2-40B4-BE49-F238E27FC236}">
                    <a16:creationId xmlns:a16="http://schemas.microsoft.com/office/drawing/2014/main" id="{6573B7B5-E0E0-4A57-A7B2-BA0903D090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1" name="AutoShape 801">
                <a:extLst>
                  <a:ext uri="{FF2B5EF4-FFF2-40B4-BE49-F238E27FC236}">
                    <a16:creationId xmlns:a16="http://schemas.microsoft.com/office/drawing/2014/main" id="{BB0220C8-4E76-4DD0-AD22-BBD5F7655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2" name="AutoShape 802">
                <a:extLst>
                  <a:ext uri="{FF2B5EF4-FFF2-40B4-BE49-F238E27FC236}">
                    <a16:creationId xmlns:a16="http://schemas.microsoft.com/office/drawing/2014/main" id="{A973F13D-D8CE-467A-ACB6-731AFA848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3" name="AutoShape 803">
                <a:extLst>
                  <a:ext uri="{FF2B5EF4-FFF2-40B4-BE49-F238E27FC236}">
                    <a16:creationId xmlns:a16="http://schemas.microsoft.com/office/drawing/2014/main" id="{F6DA2F29-8538-4863-BF7F-CE30AB0F3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4" name="AutoShape 804">
                <a:extLst>
                  <a:ext uri="{FF2B5EF4-FFF2-40B4-BE49-F238E27FC236}">
                    <a16:creationId xmlns:a16="http://schemas.microsoft.com/office/drawing/2014/main" id="{0E3052A6-0B16-4081-8DC1-7DCC83F6D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5" name="AutoShape 805">
                <a:extLst>
                  <a:ext uri="{FF2B5EF4-FFF2-40B4-BE49-F238E27FC236}">
                    <a16:creationId xmlns:a16="http://schemas.microsoft.com/office/drawing/2014/main" id="{C25E4B27-7C2E-4B60-A334-1B941C82A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6" name="Freeform 806">
                <a:extLst>
                  <a:ext uri="{FF2B5EF4-FFF2-40B4-BE49-F238E27FC236}">
                    <a16:creationId xmlns:a16="http://schemas.microsoft.com/office/drawing/2014/main" id="{5934B343-EB10-4B61-B21D-0D16B01F6C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2318" name="Group 878">
            <a:extLst>
              <a:ext uri="{FF2B5EF4-FFF2-40B4-BE49-F238E27FC236}">
                <a16:creationId xmlns:a16="http://schemas.microsoft.com/office/drawing/2014/main" id="{9AB0BDE0-CE41-417E-B391-A5918AF2BCFE}"/>
              </a:ext>
            </a:extLst>
          </p:cNvPr>
          <p:cNvGrpSpPr>
            <a:grpSpLocks/>
          </p:cNvGrpSpPr>
          <p:nvPr/>
        </p:nvGrpSpPr>
        <p:grpSpPr bwMode="auto">
          <a:xfrm>
            <a:off x="4143375" y="4711700"/>
            <a:ext cx="1574800" cy="1574800"/>
            <a:chOff x="2610" y="2968"/>
            <a:chExt cx="992" cy="992"/>
          </a:xfrm>
        </p:grpSpPr>
        <p:sp>
          <p:nvSpPr>
            <p:cNvPr id="61968" name="Oval 528">
              <a:extLst>
                <a:ext uri="{FF2B5EF4-FFF2-40B4-BE49-F238E27FC236}">
                  <a16:creationId xmlns:a16="http://schemas.microsoft.com/office/drawing/2014/main" id="{92D7EC2D-951B-43C3-A100-6DF30FBBB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968"/>
              <a:ext cx="992" cy="992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247" name="Group 807">
              <a:extLst>
                <a:ext uri="{FF2B5EF4-FFF2-40B4-BE49-F238E27FC236}">
                  <a16:creationId xmlns:a16="http://schemas.microsoft.com/office/drawing/2014/main" id="{317978FB-D11B-4493-A92B-2FD251E7A8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0" y="3196"/>
              <a:ext cx="851" cy="535"/>
              <a:chOff x="1419" y="1411"/>
              <a:chExt cx="3629" cy="2280"/>
            </a:xfrm>
          </p:grpSpPr>
          <p:sp>
            <p:nvSpPr>
              <p:cNvPr id="62248" name="AutoShape 808">
                <a:extLst>
                  <a:ext uri="{FF2B5EF4-FFF2-40B4-BE49-F238E27FC236}">
                    <a16:creationId xmlns:a16="http://schemas.microsoft.com/office/drawing/2014/main" id="{31C491E2-4440-4DF4-84C8-0B267BB6CA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49" name="AutoShape 809">
                <a:extLst>
                  <a:ext uri="{FF2B5EF4-FFF2-40B4-BE49-F238E27FC236}">
                    <a16:creationId xmlns:a16="http://schemas.microsoft.com/office/drawing/2014/main" id="{5208DCFC-58F7-430E-9640-5634C7C59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0" name="AutoShape 810">
                <a:extLst>
                  <a:ext uri="{FF2B5EF4-FFF2-40B4-BE49-F238E27FC236}">
                    <a16:creationId xmlns:a16="http://schemas.microsoft.com/office/drawing/2014/main" id="{19769FF8-4AD6-4C75-A7C5-15D474E074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1" name="AutoShape 811">
                <a:extLst>
                  <a:ext uri="{FF2B5EF4-FFF2-40B4-BE49-F238E27FC236}">
                    <a16:creationId xmlns:a16="http://schemas.microsoft.com/office/drawing/2014/main" id="{734BEFAF-1618-464D-A704-A1982304E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2" name="AutoShape 812">
                <a:extLst>
                  <a:ext uri="{FF2B5EF4-FFF2-40B4-BE49-F238E27FC236}">
                    <a16:creationId xmlns:a16="http://schemas.microsoft.com/office/drawing/2014/main" id="{9BC1962C-A209-4CE1-AC33-A420317FD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3" name="AutoShape 813">
                <a:extLst>
                  <a:ext uri="{FF2B5EF4-FFF2-40B4-BE49-F238E27FC236}">
                    <a16:creationId xmlns:a16="http://schemas.microsoft.com/office/drawing/2014/main" id="{D15F76B9-90DB-4777-89D5-3F26A6F80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4" name="AutoShape 814">
                <a:extLst>
                  <a:ext uri="{FF2B5EF4-FFF2-40B4-BE49-F238E27FC236}">
                    <a16:creationId xmlns:a16="http://schemas.microsoft.com/office/drawing/2014/main" id="{F3122B96-D826-4CA3-8305-37898A7AC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5" name="Oval 815">
                <a:extLst>
                  <a:ext uri="{FF2B5EF4-FFF2-40B4-BE49-F238E27FC236}">
                    <a16:creationId xmlns:a16="http://schemas.microsoft.com/office/drawing/2014/main" id="{32AF0D16-E243-4630-8E3F-A02C0CE2D0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6" name="AutoShape 816">
                <a:extLst>
                  <a:ext uri="{FF2B5EF4-FFF2-40B4-BE49-F238E27FC236}">
                    <a16:creationId xmlns:a16="http://schemas.microsoft.com/office/drawing/2014/main" id="{0B4FC3A7-9BBF-483C-BAA2-DEB17FF1D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7" name="AutoShape 817">
                <a:extLst>
                  <a:ext uri="{FF2B5EF4-FFF2-40B4-BE49-F238E27FC236}">
                    <a16:creationId xmlns:a16="http://schemas.microsoft.com/office/drawing/2014/main" id="{0CC67C8F-973A-4E22-B21C-B9D8DFD9E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8" name="AutoShape 818">
                <a:extLst>
                  <a:ext uri="{FF2B5EF4-FFF2-40B4-BE49-F238E27FC236}">
                    <a16:creationId xmlns:a16="http://schemas.microsoft.com/office/drawing/2014/main" id="{FEE6A1E4-EE93-43E7-8C64-32A2F6157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59" name="AutoShape 819">
                <a:extLst>
                  <a:ext uri="{FF2B5EF4-FFF2-40B4-BE49-F238E27FC236}">
                    <a16:creationId xmlns:a16="http://schemas.microsoft.com/office/drawing/2014/main" id="{95F46C1D-FEAD-4E82-8FFB-A4FB4F354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60" name="AutoShape 820">
                <a:extLst>
                  <a:ext uri="{FF2B5EF4-FFF2-40B4-BE49-F238E27FC236}">
                    <a16:creationId xmlns:a16="http://schemas.microsoft.com/office/drawing/2014/main" id="{357CA3E9-1D29-468F-8F96-115C88444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61" name="AutoShape 821">
                <a:extLst>
                  <a:ext uri="{FF2B5EF4-FFF2-40B4-BE49-F238E27FC236}">
                    <a16:creationId xmlns:a16="http://schemas.microsoft.com/office/drawing/2014/main" id="{7503EC27-833E-4532-9A7C-1378EFC83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62" name="Oval 822">
                <a:extLst>
                  <a:ext uri="{FF2B5EF4-FFF2-40B4-BE49-F238E27FC236}">
                    <a16:creationId xmlns:a16="http://schemas.microsoft.com/office/drawing/2014/main" id="{27D7BB83-B438-496F-9990-6C1218804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63" name="AutoShape 823">
                <a:extLst>
                  <a:ext uri="{FF2B5EF4-FFF2-40B4-BE49-F238E27FC236}">
                    <a16:creationId xmlns:a16="http://schemas.microsoft.com/office/drawing/2014/main" id="{FCF5C2A2-FCFD-4A77-8566-376ACAE93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64" name="AutoShape 824">
                <a:extLst>
                  <a:ext uri="{FF2B5EF4-FFF2-40B4-BE49-F238E27FC236}">
                    <a16:creationId xmlns:a16="http://schemas.microsoft.com/office/drawing/2014/main" id="{62F4B6AC-A241-458D-98D4-688B3F5EFF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65" name="AutoShape 825">
                <a:extLst>
                  <a:ext uri="{FF2B5EF4-FFF2-40B4-BE49-F238E27FC236}">
                    <a16:creationId xmlns:a16="http://schemas.microsoft.com/office/drawing/2014/main" id="{918A8EF0-E2D1-4ED3-88A2-8813360C76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66" name="AutoShape 826">
                <a:extLst>
                  <a:ext uri="{FF2B5EF4-FFF2-40B4-BE49-F238E27FC236}">
                    <a16:creationId xmlns:a16="http://schemas.microsoft.com/office/drawing/2014/main" id="{0FB53548-E46D-46BC-A004-55E9FC0617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67" name="AutoShape 827">
                <a:extLst>
                  <a:ext uri="{FF2B5EF4-FFF2-40B4-BE49-F238E27FC236}">
                    <a16:creationId xmlns:a16="http://schemas.microsoft.com/office/drawing/2014/main" id="{CF17B434-62F1-4B1F-885D-0977B0BA0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68" name="AutoShape 828">
                <a:extLst>
                  <a:ext uri="{FF2B5EF4-FFF2-40B4-BE49-F238E27FC236}">
                    <a16:creationId xmlns:a16="http://schemas.microsoft.com/office/drawing/2014/main" id="{840A4288-7666-4720-9C2E-F2F929DE3F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69" name="Freeform 829">
                <a:extLst>
                  <a:ext uri="{FF2B5EF4-FFF2-40B4-BE49-F238E27FC236}">
                    <a16:creationId xmlns:a16="http://schemas.microsoft.com/office/drawing/2014/main" id="{10B47F3B-0824-4D64-B405-B09139F0E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2319" name="Group 879">
            <a:extLst>
              <a:ext uri="{FF2B5EF4-FFF2-40B4-BE49-F238E27FC236}">
                <a16:creationId xmlns:a16="http://schemas.microsoft.com/office/drawing/2014/main" id="{C5B714AF-01E5-4EBD-A9C5-AC63680816AC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11700"/>
            <a:ext cx="1574800" cy="1574800"/>
            <a:chOff x="3800" y="2968"/>
            <a:chExt cx="992" cy="992"/>
          </a:xfrm>
        </p:grpSpPr>
        <p:sp>
          <p:nvSpPr>
            <p:cNvPr id="61969" name="Oval 529">
              <a:extLst>
                <a:ext uri="{FF2B5EF4-FFF2-40B4-BE49-F238E27FC236}">
                  <a16:creationId xmlns:a16="http://schemas.microsoft.com/office/drawing/2014/main" id="{8A9E86E6-C6E6-49F6-8779-CF299CF9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968"/>
              <a:ext cx="992" cy="992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5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270" name="Group 830">
              <a:extLst>
                <a:ext uri="{FF2B5EF4-FFF2-40B4-BE49-F238E27FC236}">
                  <a16:creationId xmlns:a16="http://schemas.microsoft.com/office/drawing/2014/main" id="{6CD0399B-C06C-4ACA-9042-3CB03EFBBE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0" y="3196"/>
              <a:ext cx="851" cy="535"/>
              <a:chOff x="1419" y="1411"/>
              <a:chExt cx="3629" cy="2280"/>
            </a:xfrm>
          </p:grpSpPr>
          <p:sp>
            <p:nvSpPr>
              <p:cNvPr id="62271" name="AutoShape 831">
                <a:extLst>
                  <a:ext uri="{FF2B5EF4-FFF2-40B4-BE49-F238E27FC236}">
                    <a16:creationId xmlns:a16="http://schemas.microsoft.com/office/drawing/2014/main" id="{78A15F03-C4A8-4C17-855F-3B6DCA2DF9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72" name="AutoShape 832">
                <a:extLst>
                  <a:ext uri="{FF2B5EF4-FFF2-40B4-BE49-F238E27FC236}">
                    <a16:creationId xmlns:a16="http://schemas.microsoft.com/office/drawing/2014/main" id="{213090B9-F770-4A5B-AE86-2EE397B8B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73" name="AutoShape 833">
                <a:extLst>
                  <a:ext uri="{FF2B5EF4-FFF2-40B4-BE49-F238E27FC236}">
                    <a16:creationId xmlns:a16="http://schemas.microsoft.com/office/drawing/2014/main" id="{1C328C4E-34BB-452A-AF86-6139783958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74" name="AutoShape 834">
                <a:extLst>
                  <a:ext uri="{FF2B5EF4-FFF2-40B4-BE49-F238E27FC236}">
                    <a16:creationId xmlns:a16="http://schemas.microsoft.com/office/drawing/2014/main" id="{8ABE9D2A-1440-4DA4-95B1-73AD21361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75" name="AutoShape 835">
                <a:extLst>
                  <a:ext uri="{FF2B5EF4-FFF2-40B4-BE49-F238E27FC236}">
                    <a16:creationId xmlns:a16="http://schemas.microsoft.com/office/drawing/2014/main" id="{17D434D4-1E0C-446B-8CD4-695D7718B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76" name="AutoShape 836">
                <a:extLst>
                  <a:ext uri="{FF2B5EF4-FFF2-40B4-BE49-F238E27FC236}">
                    <a16:creationId xmlns:a16="http://schemas.microsoft.com/office/drawing/2014/main" id="{AB6889B2-AE01-40C2-8A96-4507D9405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77" name="AutoShape 837">
                <a:extLst>
                  <a:ext uri="{FF2B5EF4-FFF2-40B4-BE49-F238E27FC236}">
                    <a16:creationId xmlns:a16="http://schemas.microsoft.com/office/drawing/2014/main" id="{3EAC1D0C-A048-4A27-8315-16E3E1322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78" name="Oval 838">
                <a:extLst>
                  <a:ext uri="{FF2B5EF4-FFF2-40B4-BE49-F238E27FC236}">
                    <a16:creationId xmlns:a16="http://schemas.microsoft.com/office/drawing/2014/main" id="{954419EA-3D1F-4138-B886-8064AE226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79" name="AutoShape 839">
                <a:extLst>
                  <a:ext uri="{FF2B5EF4-FFF2-40B4-BE49-F238E27FC236}">
                    <a16:creationId xmlns:a16="http://schemas.microsoft.com/office/drawing/2014/main" id="{9D51CF2C-A255-4160-8220-2A322F8DE3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80" name="AutoShape 840">
                <a:extLst>
                  <a:ext uri="{FF2B5EF4-FFF2-40B4-BE49-F238E27FC236}">
                    <a16:creationId xmlns:a16="http://schemas.microsoft.com/office/drawing/2014/main" id="{E00844C2-6C98-4A54-AF31-DE4022AC7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81" name="AutoShape 841">
                <a:extLst>
                  <a:ext uri="{FF2B5EF4-FFF2-40B4-BE49-F238E27FC236}">
                    <a16:creationId xmlns:a16="http://schemas.microsoft.com/office/drawing/2014/main" id="{38EA1350-E473-4D28-9174-F0CEC62E9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82" name="AutoShape 842">
                <a:extLst>
                  <a:ext uri="{FF2B5EF4-FFF2-40B4-BE49-F238E27FC236}">
                    <a16:creationId xmlns:a16="http://schemas.microsoft.com/office/drawing/2014/main" id="{C0A45DBD-DCAA-41EE-A828-B5F6DC4F2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83" name="AutoShape 843">
                <a:extLst>
                  <a:ext uri="{FF2B5EF4-FFF2-40B4-BE49-F238E27FC236}">
                    <a16:creationId xmlns:a16="http://schemas.microsoft.com/office/drawing/2014/main" id="{BF3C9C7F-37AD-4B19-BA65-FE10CDA8C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84" name="AutoShape 844">
                <a:extLst>
                  <a:ext uri="{FF2B5EF4-FFF2-40B4-BE49-F238E27FC236}">
                    <a16:creationId xmlns:a16="http://schemas.microsoft.com/office/drawing/2014/main" id="{0DA75DBC-1175-4CF0-AB0F-366B9FE53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85" name="Oval 845">
                <a:extLst>
                  <a:ext uri="{FF2B5EF4-FFF2-40B4-BE49-F238E27FC236}">
                    <a16:creationId xmlns:a16="http://schemas.microsoft.com/office/drawing/2014/main" id="{543580F9-66A9-4268-B5C3-992FAE5A26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86" name="AutoShape 846">
                <a:extLst>
                  <a:ext uri="{FF2B5EF4-FFF2-40B4-BE49-F238E27FC236}">
                    <a16:creationId xmlns:a16="http://schemas.microsoft.com/office/drawing/2014/main" id="{D791EE34-545E-4BEB-BEC1-405FF8086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87" name="AutoShape 847">
                <a:extLst>
                  <a:ext uri="{FF2B5EF4-FFF2-40B4-BE49-F238E27FC236}">
                    <a16:creationId xmlns:a16="http://schemas.microsoft.com/office/drawing/2014/main" id="{A273BE04-325F-498D-9037-E4B014874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88" name="AutoShape 848">
                <a:extLst>
                  <a:ext uri="{FF2B5EF4-FFF2-40B4-BE49-F238E27FC236}">
                    <a16:creationId xmlns:a16="http://schemas.microsoft.com/office/drawing/2014/main" id="{4A4CFB0F-A74F-4F6F-AC82-927EA83D5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89" name="AutoShape 849">
                <a:extLst>
                  <a:ext uri="{FF2B5EF4-FFF2-40B4-BE49-F238E27FC236}">
                    <a16:creationId xmlns:a16="http://schemas.microsoft.com/office/drawing/2014/main" id="{ADA4D9F4-C252-445A-9D02-933088AB5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0" name="AutoShape 850">
                <a:extLst>
                  <a:ext uri="{FF2B5EF4-FFF2-40B4-BE49-F238E27FC236}">
                    <a16:creationId xmlns:a16="http://schemas.microsoft.com/office/drawing/2014/main" id="{50DEFBFE-E909-44EB-97C3-452BF199F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1" name="AutoShape 851">
                <a:extLst>
                  <a:ext uri="{FF2B5EF4-FFF2-40B4-BE49-F238E27FC236}">
                    <a16:creationId xmlns:a16="http://schemas.microsoft.com/office/drawing/2014/main" id="{D03DA1CA-78AD-4214-AC86-F3F5B0FB8E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2" name="Freeform 852">
                <a:extLst>
                  <a:ext uri="{FF2B5EF4-FFF2-40B4-BE49-F238E27FC236}">
                    <a16:creationId xmlns:a16="http://schemas.microsoft.com/office/drawing/2014/main" id="{DC4CB29B-CE0D-4655-901D-F755EDFC5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2320" name="Group 880">
            <a:extLst>
              <a:ext uri="{FF2B5EF4-FFF2-40B4-BE49-F238E27FC236}">
                <a16:creationId xmlns:a16="http://schemas.microsoft.com/office/drawing/2014/main" id="{14F46B67-B59C-4EC6-B8AD-B30BDC894B95}"/>
              </a:ext>
            </a:extLst>
          </p:cNvPr>
          <p:cNvGrpSpPr>
            <a:grpSpLocks/>
          </p:cNvGrpSpPr>
          <p:nvPr/>
        </p:nvGrpSpPr>
        <p:grpSpPr bwMode="auto">
          <a:xfrm>
            <a:off x="7923213" y="4711700"/>
            <a:ext cx="1574800" cy="1574800"/>
            <a:chOff x="4991" y="2968"/>
            <a:chExt cx="992" cy="992"/>
          </a:xfrm>
        </p:grpSpPr>
        <p:sp>
          <p:nvSpPr>
            <p:cNvPr id="61970" name="Oval 530">
              <a:extLst>
                <a:ext uri="{FF2B5EF4-FFF2-40B4-BE49-F238E27FC236}">
                  <a16:creationId xmlns:a16="http://schemas.microsoft.com/office/drawing/2014/main" id="{71204C0F-4E84-4986-ACFC-FBD5CA518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1" y="2968"/>
              <a:ext cx="992" cy="992"/>
            </a:xfrm>
            <a:prstGeom prst="ellipse">
              <a:avLst/>
            </a:prstGeom>
            <a:gradFill rotWithShape="1">
              <a:gsLst>
                <a:gs pos="0">
                  <a:srgbClr val="009900"/>
                </a:gs>
                <a:gs pos="100000">
                  <a:srgbClr val="00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293" name="Group 853">
              <a:extLst>
                <a:ext uri="{FF2B5EF4-FFF2-40B4-BE49-F238E27FC236}">
                  <a16:creationId xmlns:a16="http://schemas.microsoft.com/office/drawing/2014/main" id="{DEFDCB61-ACC0-418F-A1C3-CB5215A9EE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1" y="3196"/>
              <a:ext cx="851" cy="535"/>
              <a:chOff x="1419" y="1411"/>
              <a:chExt cx="3629" cy="2280"/>
            </a:xfrm>
          </p:grpSpPr>
          <p:sp>
            <p:nvSpPr>
              <p:cNvPr id="62294" name="AutoShape 854">
                <a:extLst>
                  <a:ext uri="{FF2B5EF4-FFF2-40B4-BE49-F238E27FC236}">
                    <a16:creationId xmlns:a16="http://schemas.microsoft.com/office/drawing/2014/main" id="{7AE6781F-D681-4795-93BC-1F023B5AB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5" name="AutoShape 855">
                <a:extLst>
                  <a:ext uri="{FF2B5EF4-FFF2-40B4-BE49-F238E27FC236}">
                    <a16:creationId xmlns:a16="http://schemas.microsoft.com/office/drawing/2014/main" id="{4D853021-A102-4AE3-A67A-2662C61D92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784"/>
                <a:ext cx="453" cy="452"/>
              </a:xfrm>
              <a:custGeom>
                <a:avLst/>
                <a:gdLst>
                  <a:gd name="G0" fmla="+- 2845 0 0"/>
                  <a:gd name="G1" fmla="+- 21600 0 2845"/>
                  <a:gd name="G2" fmla="+- 21600 0 284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845" y="10800"/>
                    </a:moveTo>
                    <a:cubicBezTo>
                      <a:pt x="2845" y="15193"/>
                      <a:pt x="6407" y="18755"/>
                      <a:pt x="10800" y="18755"/>
                    </a:cubicBezTo>
                    <a:cubicBezTo>
                      <a:pt x="15193" y="18755"/>
                      <a:pt x="18755" y="15193"/>
                      <a:pt x="18755" y="10800"/>
                    </a:cubicBezTo>
                    <a:cubicBezTo>
                      <a:pt x="18755" y="6407"/>
                      <a:pt x="15193" y="2845"/>
                      <a:pt x="10800" y="2845"/>
                    </a:cubicBezTo>
                    <a:cubicBezTo>
                      <a:pt x="6407" y="2845"/>
                      <a:pt x="2845" y="6407"/>
                      <a:pt x="284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6" name="AutoShape 856">
                <a:extLst>
                  <a:ext uri="{FF2B5EF4-FFF2-40B4-BE49-F238E27FC236}">
                    <a16:creationId xmlns:a16="http://schemas.microsoft.com/office/drawing/2014/main" id="{362523E5-4F0A-41B1-9CB6-2EEB1EA9D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7" y="2889"/>
                <a:ext cx="244" cy="244"/>
              </a:xfrm>
              <a:custGeom>
                <a:avLst/>
                <a:gdLst>
                  <a:gd name="G0" fmla="+- 5786 0 0"/>
                  <a:gd name="G1" fmla="+- 21600 0 5786"/>
                  <a:gd name="G2" fmla="+- 21600 0 578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786" y="10800"/>
                    </a:moveTo>
                    <a:cubicBezTo>
                      <a:pt x="5786" y="13569"/>
                      <a:pt x="8031" y="15814"/>
                      <a:pt x="10800" y="15814"/>
                    </a:cubicBezTo>
                    <a:cubicBezTo>
                      <a:pt x="13569" y="15814"/>
                      <a:pt x="15814" y="13569"/>
                      <a:pt x="15814" y="10800"/>
                    </a:cubicBezTo>
                    <a:cubicBezTo>
                      <a:pt x="15814" y="8031"/>
                      <a:pt x="13569" y="5786"/>
                      <a:pt x="10800" y="5786"/>
                    </a:cubicBezTo>
                    <a:cubicBezTo>
                      <a:pt x="8031" y="5786"/>
                      <a:pt x="5786" y="8031"/>
                      <a:pt x="5786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7" name="AutoShape 857">
                <a:extLst>
                  <a:ext uri="{FF2B5EF4-FFF2-40B4-BE49-F238E27FC236}">
                    <a16:creationId xmlns:a16="http://schemas.microsoft.com/office/drawing/2014/main" id="{DD6EFABD-BE2A-42A2-B0B3-1573825212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982"/>
                <a:ext cx="85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8" name="AutoShape 858">
                <a:extLst>
                  <a:ext uri="{FF2B5EF4-FFF2-40B4-BE49-F238E27FC236}">
                    <a16:creationId xmlns:a16="http://schemas.microsoft.com/office/drawing/2014/main" id="{BC01C71E-EFFF-4A6A-BC52-130CE9A67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7" y="2330"/>
                <a:ext cx="1361" cy="1361"/>
              </a:xfrm>
              <a:custGeom>
                <a:avLst/>
                <a:gdLst>
                  <a:gd name="G0" fmla="+- 1127 0 0"/>
                  <a:gd name="G1" fmla="+- 21600 0 1127"/>
                  <a:gd name="G2" fmla="+- 21600 0 112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7" y="10800"/>
                    </a:moveTo>
                    <a:cubicBezTo>
                      <a:pt x="1127" y="16142"/>
                      <a:pt x="5458" y="20473"/>
                      <a:pt x="10800" y="20473"/>
                    </a:cubicBezTo>
                    <a:cubicBezTo>
                      <a:pt x="16142" y="20473"/>
                      <a:pt x="20473" y="16142"/>
                      <a:pt x="20473" y="10800"/>
                    </a:cubicBezTo>
                    <a:cubicBezTo>
                      <a:pt x="20473" y="5458"/>
                      <a:pt x="16142" y="1127"/>
                      <a:pt x="10800" y="1127"/>
                    </a:cubicBezTo>
                    <a:cubicBezTo>
                      <a:pt x="5458" y="1127"/>
                      <a:pt x="1127" y="5458"/>
                      <a:pt x="112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299" name="AutoShape 859">
                <a:extLst>
                  <a:ext uri="{FF2B5EF4-FFF2-40B4-BE49-F238E27FC236}">
                    <a16:creationId xmlns:a16="http://schemas.microsoft.com/office/drawing/2014/main" id="{C4F2823D-CB34-446A-B7FB-660123826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600000">
                <a:off x="1848" y="2466"/>
                <a:ext cx="1061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0" name="AutoShape 860">
                <a:extLst>
                  <a:ext uri="{FF2B5EF4-FFF2-40B4-BE49-F238E27FC236}">
                    <a16:creationId xmlns:a16="http://schemas.microsoft.com/office/drawing/2014/main" id="{49582B77-E775-4DDE-9214-52274D8C9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200000">
                <a:off x="2331" y="2376"/>
                <a:ext cx="1017" cy="6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1" name="Oval 861">
                <a:extLst>
                  <a:ext uri="{FF2B5EF4-FFF2-40B4-BE49-F238E27FC236}">
                    <a16:creationId xmlns:a16="http://schemas.microsoft.com/office/drawing/2014/main" id="{B024CAC2-C080-45A9-B8BA-25658530A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926"/>
                <a:ext cx="170" cy="1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2" name="AutoShape 862">
                <a:extLst>
                  <a:ext uri="{FF2B5EF4-FFF2-40B4-BE49-F238E27FC236}">
                    <a16:creationId xmlns:a16="http://schemas.microsoft.com/office/drawing/2014/main" id="{342DB0B5-9D26-45CE-9237-7B70B46F97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6045817">
                <a:off x="2796" y="2996"/>
                <a:ext cx="76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3" name="AutoShape 863">
                <a:extLst>
                  <a:ext uri="{FF2B5EF4-FFF2-40B4-BE49-F238E27FC236}">
                    <a16:creationId xmlns:a16="http://schemas.microsoft.com/office/drawing/2014/main" id="{510DDCFA-7480-4DE8-B2D2-04B566278F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205" y="2642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4" name="AutoShape 864">
                <a:extLst>
                  <a:ext uri="{FF2B5EF4-FFF2-40B4-BE49-F238E27FC236}">
                    <a16:creationId xmlns:a16="http://schemas.microsoft.com/office/drawing/2014/main" id="{C6D51EEB-A571-481A-B7FC-AACE7D360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978" y="3351"/>
                <a:ext cx="170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5" name="AutoShape 865">
                <a:extLst>
                  <a:ext uri="{FF2B5EF4-FFF2-40B4-BE49-F238E27FC236}">
                    <a16:creationId xmlns:a16="http://schemas.microsoft.com/office/drawing/2014/main" id="{4CE51E24-E4C0-48B9-9671-2F9F13C88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4536711">
                <a:off x="2971" y="2572"/>
                <a:ext cx="1165" cy="5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6" name="AutoShape 866">
                <a:extLst>
                  <a:ext uri="{FF2B5EF4-FFF2-40B4-BE49-F238E27FC236}">
                    <a16:creationId xmlns:a16="http://schemas.microsoft.com/office/drawing/2014/main" id="{A8CC992D-A5D3-4275-9150-8C55532ED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1962"/>
                <a:ext cx="1276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7" name="AutoShape 867">
                <a:extLst>
                  <a:ext uri="{FF2B5EF4-FFF2-40B4-BE49-F238E27FC236}">
                    <a16:creationId xmlns:a16="http://schemas.microsoft.com/office/drawing/2014/main" id="{053ACD17-2A7B-4F47-8452-9B03C0250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0510281">
                <a:off x="3928" y="2753"/>
                <a:ext cx="594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8" name="Oval 868">
                <a:extLst>
                  <a:ext uri="{FF2B5EF4-FFF2-40B4-BE49-F238E27FC236}">
                    <a16:creationId xmlns:a16="http://schemas.microsoft.com/office/drawing/2014/main" id="{1E4FC285-C90A-4EA9-A0F7-055675BA6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1" y="2954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09" name="AutoShape 869">
                <a:extLst>
                  <a:ext uri="{FF2B5EF4-FFF2-40B4-BE49-F238E27FC236}">
                    <a16:creationId xmlns:a16="http://schemas.microsoft.com/office/drawing/2014/main" id="{07C7C6AE-E146-49C6-B52D-A28AB9419D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8328800">
                <a:off x="3441" y="2127"/>
                <a:ext cx="963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10" name="AutoShape 870">
                <a:extLst>
                  <a:ext uri="{FF2B5EF4-FFF2-40B4-BE49-F238E27FC236}">
                    <a16:creationId xmlns:a16="http://schemas.microsoft.com/office/drawing/2014/main" id="{CF2569A5-96D7-4866-AECE-8167A94C2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637914">
                <a:off x="2496" y="1891"/>
                <a:ext cx="187" cy="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11" name="AutoShape 871">
                <a:extLst>
                  <a:ext uri="{FF2B5EF4-FFF2-40B4-BE49-F238E27FC236}">
                    <a16:creationId xmlns:a16="http://schemas.microsoft.com/office/drawing/2014/main" id="{9011AEB7-B63D-4EFB-953C-D04AB73D2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165081">
                <a:off x="3706" y="1664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12" name="AutoShape 872">
                <a:extLst>
                  <a:ext uri="{FF2B5EF4-FFF2-40B4-BE49-F238E27FC236}">
                    <a16:creationId xmlns:a16="http://schemas.microsoft.com/office/drawing/2014/main" id="{0E1F54BA-58F3-4570-93AF-96536811C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1097225">
                <a:off x="3652" y="1527"/>
                <a:ext cx="270" cy="5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13" name="AutoShape 873">
                <a:extLst>
                  <a:ext uri="{FF2B5EF4-FFF2-40B4-BE49-F238E27FC236}">
                    <a16:creationId xmlns:a16="http://schemas.microsoft.com/office/drawing/2014/main" id="{5BB08A53-BAAE-4936-8559-1ECB49D2D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89695">
                <a:off x="3400" y="1419"/>
                <a:ext cx="345" cy="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14" name="AutoShape 874">
                <a:extLst>
                  <a:ext uri="{FF2B5EF4-FFF2-40B4-BE49-F238E27FC236}">
                    <a16:creationId xmlns:a16="http://schemas.microsoft.com/office/drawing/2014/main" id="{E225BA6F-C88D-455B-BA34-E256BFDD4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780106">
                <a:off x="3261" y="1411"/>
                <a:ext cx="199" cy="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15" name="Freeform 875">
                <a:extLst>
                  <a:ext uri="{FF2B5EF4-FFF2-40B4-BE49-F238E27FC236}">
                    <a16:creationId xmlns:a16="http://schemas.microsoft.com/office/drawing/2014/main" id="{60DADABB-5C8A-4FDF-9427-29E22FAB3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2" y="1726"/>
                <a:ext cx="695" cy="179"/>
              </a:xfrm>
              <a:custGeom>
                <a:avLst/>
                <a:gdLst>
                  <a:gd name="T0" fmla="*/ 610 w 695"/>
                  <a:gd name="T1" fmla="*/ 37 h 179"/>
                  <a:gd name="T2" fmla="*/ 99 w 695"/>
                  <a:gd name="T3" fmla="*/ 9 h 179"/>
                  <a:gd name="T4" fmla="*/ 14 w 695"/>
                  <a:gd name="T5" fmla="*/ 94 h 179"/>
                  <a:gd name="T6" fmla="*/ 99 w 695"/>
                  <a:gd name="T7" fmla="*/ 179 h 179"/>
                  <a:gd name="T8" fmla="*/ 610 w 695"/>
                  <a:gd name="T9" fmla="*/ 94 h 179"/>
                  <a:gd name="T10" fmla="*/ 610 w 695"/>
                  <a:gd name="T11" fmla="*/ 3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5" h="179">
                    <a:moveTo>
                      <a:pt x="610" y="37"/>
                    </a:moveTo>
                    <a:cubicBezTo>
                      <a:pt x="525" y="23"/>
                      <a:pt x="198" y="0"/>
                      <a:pt x="99" y="9"/>
                    </a:cubicBezTo>
                    <a:cubicBezTo>
                      <a:pt x="0" y="18"/>
                      <a:pt x="14" y="66"/>
                      <a:pt x="14" y="94"/>
                    </a:cubicBezTo>
                    <a:cubicBezTo>
                      <a:pt x="14" y="122"/>
                      <a:pt x="0" y="179"/>
                      <a:pt x="99" y="179"/>
                    </a:cubicBezTo>
                    <a:cubicBezTo>
                      <a:pt x="198" y="179"/>
                      <a:pt x="525" y="118"/>
                      <a:pt x="610" y="94"/>
                    </a:cubicBezTo>
                    <a:cubicBezTo>
                      <a:pt x="695" y="70"/>
                      <a:pt x="695" y="51"/>
                      <a:pt x="610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646" name="Group 86">
            <a:extLst>
              <a:ext uri="{FF2B5EF4-FFF2-40B4-BE49-F238E27FC236}">
                <a16:creationId xmlns:a16="http://schemas.microsoft.com/office/drawing/2014/main" id="{B4E0E503-0BB3-4C69-970C-F399BDCECA29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863600"/>
            <a:ext cx="1597025" cy="1611313"/>
            <a:chOff x="285" y="544"/>
            <a:chExt cx="1006" cy="1015"/>
          </a:xfrm>
        </p:grpSpPr>
        <p:sp>
          <p:nvSpPr>
            <p:cNvPr id="66586" name="Oval 26">
              <a:extLst>
                <a:ext uri="{FF2B5EF4-FFF2-40B4-BE49-F238E27FC236}">
                  <a16:creationId xmlns:a16="http://schemas.microsoft.com/office/drawing/2014/main" id="{3092CF04-F924-458F-87DB-D10380F17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" y="1352"/>
              <a:ext cx="142" cy="1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87" name="Oval 27">
              <a:extLst>
                <a:ext uri="{FF2B5EF4-FFF2-40B4-BE49-F238E27FC236}">
                  <a16:creationId xmlns:a16="http://schemas.microsoft.com/office/drawing/2014/main" id="{1A6C0F59-8348-4E49-8C85-97B3288EC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" y="1352"/>
              <a:ext cx="142" cy="1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66" name="AutoShape 6">
              <a:extLst>
                <a:ext uri="{FF2B5EF4-FFF2-40B4-BE49-F238E27FC236}">
                  <a16:creationId xmlns:a16="http://schemas.microsoft.com/office/drawing/2014/main" id="{AB4B8A9F-7170-49B1-9D87-55D33F51D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338"/>
              <a:ext cx="170" cy="170"/>
            </a:xfrm>
            <a:custGeom>
              <a:avLst/>
              <a:gdLst>
                <a:gd name="G0" fmla="+- 3431 0 0"/>
                <a:gd name="G1" fmla="+- 21600 0 3431"/>
                <a:gd name="G2" fmla="+- 21600 0 343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431" y="10800"/>
                  </a:moveTo>
                  <a:cubicBezTo>
                    <a:pt x="3431" y="14870"/>
                    <a:pt x="6730" y="18169"/>
                    <a:pt x="10800" y="18169"/>
                  </a:cubicBezTo>
                  <a:cubicBezTo>
                    <a:pt x="14870" y="18169"/>
                    <a:pt x="18169" y="14870"/>
                    <a:pt x="18169" y="10800"/>
                  </a:cubicBezTo>
                  <a:cubicBezTo>
                    <a:pt x="18169" y="6730"/>
                    <a:pt x="14870" y="3431"/>
                    <a:pt x="10800" y="3431"/>
                  </a:cubicBezTo>
                  <a:cubicBezTo>
                    <a:pt x="6730" y="3431"/>
                    <a:pt x="3431" y="6730"/>
                    <a:pt x="3431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68" name="AutoShape 8">
              <a:extLst>
                <a:ext uri="{FF2B5EF4-FFF2-40B4-BE49-F238E27FC236}">
                  <a16:creationId xmlns:a16="http://schemas.microsoft.com/office/drawing/2014/main" id="{E2C9A73B-0E60-4724-BE92-5422A75B4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38"/>
              <a:ext cx="170" cy="170"/>
            </a:xfrm>
            <a:custGeom>
              <a:avLst/>
              <a:gdLst>
                <a:gd name="G0" fmla="+- 3431 0 0"/>
                <a:gd name="G1" fmla="+- 21600 0 3431"/>
                <a:gd name="G2" fmla="+- 21600 0 343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431" y="10800"/>
                  </a:moveTo>
                  <a:cubicBezTo>
                    <a:pt x="3431" y="14870"/>
                    <a:pt x="6730" y="18169"/>
                    <a:pt x="10800" y="18169"/>
                  </a:cubicBezTo>
                  <a:cubicBezTo>
                    <a:pt x="14870" y="18169"/>
                    <a:pt x="18169" y="14870"/>
                    <a:pt x="18169" y="10800"/>
                  </a:cubicBezTo>
                  <a:cubicBezTo>
                    <a:pt x="18169" y="6730"/>
                    <a:pt x="14870" y="3431"/>
                    <a:pt x="10800" y="3431"/>
                  </a:cubicBezTo>
                  <a:cubicBezTo>
                    <a:pt x="6730" y="3431"/>
                    <a:pt x="3431" y="6730"/>
                    <a:pt x="3431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69" name="AutoShape 9">
              <a:extLst>
                <a:ext uri="{FF2B5EF4-FFF2-40B4-BE49-F238E27FC236}">
                  <a16:creationId xmlns:a16="http://schemas.microsoft.com/office/drawing/2014/main" id="{2EF3304B-2F2E-4417-9805-851508748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395"/>
              <a:ext cx="171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tint val="60392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72" name="AutoShape 12">
              <a:extLst>
                <a:ext uri="{FF2B5EF4-FFF2-40B4-BE49-F238E27FC236}">
                  <a16:creationId xmlns:a16="http://schemas.microsoft.com/office/drawing/2014/main" id="{C2D6F7D4-6A53-4EE5-A3E6-051A3CEA22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5" y="1339"/>
              <a:ext cx="171" cy="5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73" name="Rectangle 13">
              <a:extLst>
                <a:ext uri="{FF2B5EF4-FFF2-40B4-BE49-F238E27FC236}">
                  <a16:creationId xmlns:a16="http://schemas.microsoft.com/office/drawing/2014/main" id="{AAD7E04F-589B-4055-A6E5-B84B82549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83"/>
              <a:ext cx="57" cy="22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75" name="Rectangle 15">
              <a:extLst>
                <a:ext uri="{FF2B5EF4-FFF2-40B4-BE49-F238E27FC236}">
                  <a16:creationId xmlns:a16="http://schemas.microsoft.com/office/drawing/2014/main" id="{70DA6F5B-B521-42B2-BBB2-ED59D488A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" y="576"/>
              <a:ext cx="27" cy="50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76" name="Rectangle 16">
              <a:extLst>
                <a:ext uri="{FF2B5EF4-FFF2-40B4-BE49-F238E27FC236}">
                  <a16:creationId xmlns:a16="http://schemas.microsoft.com/office/drawing/2014/main" id="{930CA6EE-D539-4DF6-841F-ABBEE957D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196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83" name="Freeform 23">
              <a:extLst>
                <a:ext uri="{FF2B5EF4-FFF2-40B4-BE49-F238E27FC236}">
                  <a16:creationId xmlns:a16="http://schemas.microsoft.com/office/drawing/2014/main" id="{E637DF01-97A8-421E-91FE-CFBE0DA21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" y="1282"/>
              <a:ext cx="709" cy="198"/>
            </a:xfrm>
            <a:custGeom>
              <a:avLst/>
              <a:gdLst>
                <a:gd name="T0" fmla="*/ 85 w 709"/>
                <a:gd name="T1" fmla="*/ 28 h 198"/>
                <a:gd name="T2" fmla="*/ 142 w 709"/>
                <a:gd name="T3" fmla="*/ 85 h 198"/>
                <a:gd name="T4" fmla="*/ 142 w 709"/>
                <a:gd name="T5" fmla="*/ 198 h 198"/>
                <a:gd name="T6" fmla="*/ 709 w 709"/>
                <a:gd name="T7" fmla="*/ 198 h 198"/>
                <a:gd name="T8" fmla="*/ 709 w 709"/>
                <a:gd name="T9" fmla="*/ 170 h 198"/>
                <a:gd name="T10" fmla="*/ 170 w 709"/>
                <a:gd name="T11" fmla="*/ 170 h 198"/>
                <a:gd name="T12" fmla="*/ 170 w 709"/>
                <a:gd name="T13" fmla="*/ 85 h 198"/>
                <a:gd name="T14" fmla="*/ 85 w 709"/>
                <a:gd name="T15" fmla="*/ 0 h 198"/>
                <a:gd name="T16" fmla="*/ 0 w 709"/>
                <a:gd name="T17" fmla="*/ 0 h 198"/>
                <a:gd name="T18" fmla="*/ 0 w 709"/>
                <a:gd name="T19" fmla="*/ 28 h 198"/>
                <a:gd name="T20" fmla="*/ 85 w 709"/>
                <a:gd name="T21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198">
                  <a:moveTo>
                    <a:pt x="85" y="28"/>
                  </a:moveTo>
                  <a:lnTo>
                    <a:pt x="142" y="85"/>
                  </a:lnTo>
                  <a:lnTo>
                    <a:pt x="142" y="198"/>
                  </a:lnTo>
                  <a:lnTo>
                    <a:pt x="709" y="198"/>
                  </a:lnTo>
                  <a:lnTo>
                    <a:pt x="709" y="170"/>
                  </a:lnTo>
                  <a:lnTo>
                    <a:pt x="170" y="170"/>
                  </a:lnTo>
                  <a:lnTo>
                    <a:pt x="170" y="85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4" name="Oval 24">
              <a:extLst>
                <a:ext uri="{FF2B5EF4-FFF2-40B4-BE49-F238E27FC236}">
                  <a16:creationId xmlns:a16="http://schemas.microsoft.com/office/drawing/2014/main" id="{4DD51EB0-01A3-4692-9DBA-0EBBAD55D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544"/>
              <a:ext cx="57" cy="5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85" name="Rectangle 25">
              <a:extLst>
                <a:ext uri="{FF2B5EF4-FFF2-40B4-BE49-F238E27FC236}">
                  <a16:creationId xmlns:a16="http://schemas.microsoft.com/office/drawing/2014/main" id="{B70582DD-877B-49DB-9E55-007FD2010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55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88" name="AutoShape 28">
              <a:extLst>
                <a:ext uri="{FF2B5EF4-FFF2-40B4-BE49-F238E27FC236}">
                  <a16:creationId xmlns:a16="http://schemas.microsoft.com/office/drawing/2014/main" id="{385FB269-1114-42DB-BA85-075E1E4E09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1007" y="1275"/>
              <a:ext cx="284" cy="284"/>
            </a:xfrm>
            <a:custGeom>
              <a:avLst/>
              <a:gdLst>
                <a:gd name="G0" fmla="+- 8203 0 0"/>
                <a:gd name="G1" fmla="+- -10133717 0 0"/>
                <a:gd name="G2" fmla="+- 0 0 -10133717"/>
                <a:gd name="T0" fmla="*/ 0 256 1"/>
                <a:gd name="T1" fmla="*/ 180 256 1"/>
                <a:gd name="G3" fmla="+- -10133717 T0 T1"/>
                <a:gd name="T2" fmla="*/ 0 256 1"/>
                <a:gd name="T3" fmla="*/ 90 256 1"/>
                <a:gd name="G4" fmla="+- -10133717 T2 T3"/>
                <a:gd name="G5" fmla="*/ G4 2 1"/>
                <a:gd name="T4" fmla="*/ 90 256 1"/>
                <a:gd name="T5" fmla="*/ 0 256 1"/>
                <a:gd name="G6" fmla="+- -10133717 T4 T5"/>
                <a:gd name="G7" fmla="*/ G6 2 1"/>
                <a:gd name="G8" fmla="abs -1013371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203"/>
                <a:gd name="G18" fmla="*/ 8203 1 2"/>
                <a:gd name="G19" fmla="+- G18 5400 0"/>
                <a:gd name="G20" fmla="cos G19 -10133717"/>
                <a:gd name="G21" fmla="sin G19 -10133717"/>
                <a:gd name="G22" fmla="+- G20 10800 0"/>
                <a:gd name="G23" fmla="+- G21 10800 0"/>
                <a:gd name="G24" fmla="+- 10800 0 G20"/>
                <a:gd name="G25" fmla="+- 8203 10800 0"/>
                <a:gd name="G26" fmla="?: G9 G17 G25"/>
                <a:gd name="G27" fmla="?: G9 0 21600"/>
                <a:gd name="G28" fmla="cos 10800 -10133717"/>
                <a:gd name="G29" fmla="sin 10800 -10133717"/>
                <a:gd name="G30" fmla="sin 8203 -10133717"/>
                <a:gd name="G31" fmla="+- G28 10800 0"/>
                <a:gd name="G32" fmla="+- G29 10800 0"/>
                <a:gd name="G33" fmla="+- G30 10800 0"/>
                <a:gd name="G34" fmla="?: G4 0 G31"/>
                <a:gd name="G35" fmla="?: -10133717 G34 0"/>
                <a:gd name="G36" fmla="?: G6 G35 G31"/>
                <a:gd name="G37" fmla="+- 21600 0 G36"/>
                <a:gd name="G38" fmla="?: G4 0 G33"/>
                <a:gd name="G39" fmla="?: -1013371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214 w 21600"/>
                <a:gd name="T15" fmla="*/ 6728 h 21600"/>
                <a:gd name="T16" fmla="*/ 10800 w 21600"/>
                <a:gd name="T17" fmla="*/ 2597 h 21600"/>
                <a:gd name="T18" fmla="*/ 19386 w 21600"/>
                <a:gd name="T19" fmla="*/ 672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8" y="7285"/>
                  </a:moveTo>
                  <a:cubicBezTo>
                    <a:pt x="4745" y="4422"/>
                    <a:pt x="7631" y="2597"/>
                    <a:pt x="10800" y="2597"/>
                  </a:cubicBezTo>
                  <a:cubicBezTo>
                    <a:pt x="13968" y="2597"/>
                    <a:pt x="16854" y="4422"/>
                    <a:pt x="18211" y="7285"/>
                  </a:cubicBezTo>
                  <a:lnTo>
                    <a:pt x="20558" y="6172"/>
                  </a:lnTo>
                  <a:cubicBezTo>
                    <a:pt x="18770" y="2402"/>
                    <a:pt x="14971" y="0"/>
                    <a:pt x="10799" y="0"/>
                  </a:cubicBezTo>
                  <a:cubicBezTo>
                    <a:pt x="6628" y="0"/>
                    <a:pt x="2829" y="2402"/>
                    <a:pt x="1041" y="617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89" name="Rectangle 29">
              <a:extLst>
                <a:ext uri="{FF2B5EF4-FFF2-40B4-BE49-F238E27FC236}">
                  <a16:creationId xmlns:a16="http://schemas.microsoft.com/office/drawing/2014/main" id="{58D66DDF-3111-49B5-B0D1-3D1810845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799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50" name="Group 90">
            <a:extLst>
              <a:ext uri="{FF2B5EF4-FFF2-40B4-BE49-F238E27FC236}">
                <a16:creationId xmlns:a16="http://schemas.microsoft.com/office/drawing/2014/main" id="{6014C5D0-4F9F-47BC-A7FE-4E819E7DB032}"/>
              </a:ext>
            </a:extLst>
          </p:cNvPr>
          <p:cNvGrpSpPr>
            <a:grpSpLocks/>
          </p:cNvGrpSpPr>
          <p:nvPr/>
        </p:nvGrpSpPr>
        <p:grpSpPr bwMode="auto">
          <a:xfrm>
            <a:off x="2297113" y="862013"/>
            <a:ext cx="1597025" cy="1611312"/>
            <a:chOff x="1447" y="543"/>
            <a:chExt cx="1006" cy="1015"/>
          </a:xfrm>
        </p:grpSpPr>
        <p:sp>
          <p:nvSpPr>
            <p:cNvPr id="66590" name="Oval 30">
              <a:extLst>
                <a:ext uri="{FF2B5EF4-FFF2-40B4-BE49-F238E27FC236}">
                  <a16:creationId xmlns:a16="http://schemas.microsoft.com/office/drawing/2014/main" id="{9D2412AA-778B-471E-9E72-DCC4CFE0C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5" y="1351"/>
              <a:ext cx="142" cy="1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91" name="Oval 31">
              <a:extLst>
                <a:ext uri="{FF2B5EF4-FFF2-40B4-BE49-F238E27FC236}">
                  <a16:creationId xmlns:a16="http://schemas.microsoft.com/office/drawing/2014/main" id="{15E0BE9A-A80C-442E-9D85-1ADD5C048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1351"/>
              <a:ext cx="142" cy="1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92" name="AutoShape 32">
              <a:extLst>
                <a:ext uri="{FF2B5EF4-FFF2-40B4-BE49-F238E27FC236}">
                  <a16:creationId xmlns:a16="http://schemas.microsoft.com/office/drawing/2014/main" id="{98D21F3D-5B7F-42E7-9A6C-3E8127A7C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1337"/>
              <a:ext cx="170" cy="170"/>
            </a:xfrm>
            <a:custGeom>
              <a:avLst/>
              <a:gdLst>
                <a:gd name="G0" fmla="+- 3431 0 0"/>
                <a:gd name="G1" fmla="+- 21600 0 3431"/>
                <a:gd name="G2" fmla="+- 21600 0 343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431" y="10800"/>
                  </a:moveTo>
                  <a:cubicBezTo>
                    <a:pt x="3431" y="14870"/>
                    <a:pt x="6730" y="18169"/>
                    <a:pt x="10800" y="18169"/>
                  </a:cubicBezTo>
                  <a:cubicBezTo>
                    <a:pt x="14870" y="18169"/>
                    <a:pt x="18169" y="14870"/>
                    <a:pt x="18169" y="10800"/>
                  </a:cubicBezTo>
                  <a:cubicBezTo>
                    <a:pt x="18169" y="6730"/>
                    <a:pt x="14870" y="3431"/>
                    <a:pt x="10800" y="3431"/>
                  </a:cubicBezTo>
                  <a:cubicBezTo>
                    <a:pt x="6730" y="3431"/>
                    <a:pt x="3431" y="6730"/>
                    <a:pt x="3431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93" name="AutoShape 33">
              <a:extLst>
                <a:ext uri="{FF2B5EF4-FFF2-40B4-BE49-F238E27FC236}">
                  <a16:creationId xmlns:a16="http://schemas.microsoft.com/office/drawing/2014/main" id="{1B6CA623-134E-48E2-82E6-915F27BEE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1" y="1337"/>
              <a:ext cx="170" cy="170"/>
            </a:xfrm>
            <a:custGeom>
              <a:avLst/>
              <a:gdLst>
                <a:gd name="G0" fmla="+- 3431 0 0"/>
                <a:gd name="G1" fmla="+- 21600 0 3431"/>
                <a:gd name="G2" fmla="+- 21600 0 343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431" y="10800"/>
                  </a:moveTo>
                  <a:cubicBezTo>
                    <a:pt x="3431" y="14870"/>
                    <a:pt x="6730" y="18169"/>
                    <a:pt x="10800" y="18169"/>
                  </a:cubicBezTo>
                  <a:cubicBezTo>
                    <a:pt x="14870" y="18169"/>
                    <a:pt x="18169" y="14870"/>
                    <a:pt x="18169" y="10800"/>
                  </a:cubicBezTo>
                  <a:cubicBezTo>
                    <a:pt x="18169" y="6730"/>
                    <a:pt x="14870" y="3431"/>
                    <a:pt x="10800" y="3431"/>
                  </a:cubicBezTo>
                  <a:cubicBezTo>
                    <a:pt x="6730" y="3431"/>
                    <a:pt x="3431" y="6730"/>
                    <a:pt x="3431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94" name="AutoShape 34">
              <a:extLst>
                <a:ext uri="{FF2B5EF4-FFF2-40B4-BE49-F238E27FC236}">
                  <a16:creationId xmlns:a16="http://schemas.microsoft.com/office/drawing/2014/main" id="{5682C841-2FBF-4C78-98AE-C1750DF1F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" y="1394"/>
              <a:ext cx="171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95" name="AutoShape 35">
              <a:extLst>
                <a:ext uri="{FF2B5EF4-FFF2-40B4-BE49-F238E27FC236}">
                  <a16:creationId xmlns:a16="http://schemas.microsoft.com/office/drawing/2014/main" id="{E739F3BF-09C8-49F0-AFC7-FDF2B363F3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447" y="1338"/>
              <a:ext cx="171" cy="57"/>
            </a:xfrm>
            <a:prstGeom prst="roundRect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96" name="Rectangle 36">
              <a:extLst>
                <a:ext uri="{FF2B5EF4-FFF2-40B4-BE49-F238E27FC236}">
                  <a16:creationId xmlns:a16="http://schemas.microsoft.com/office/drawing/2014/main" id="{2CC379D3-66D7-4187-8172-37D91A40C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1082"/>
              <a:ext cx="57" cy="227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97" name="Rectangle 37">
              <a:extLst>
                <a:ext uri="{FF2B5EF4-FFF2-40B4-BE49-F238E27FC236}">
                  <a16:creationId xmlns:a16="http://schemas.microsoft.com/office/drawing/2014/main" id="{8194C647-4CCD-491F-9C2C-F5AD06F6B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" y="575"/>
              <a:ext cx="27" cy="50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98" name="Rectangle 38">
              <a:extLst>
                <a:ext uri="{FF2B5EF4-FFF2-40B4-BE49-F238E27FC236}">
                  <a16:creationId xmlns:a16="http://schemas.microsoft.com/office/drawing/2014/main" id="{A559C6A3-FF86-44D8-8FBF-BEF7EDF23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1195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99" name="Freeform 39">
              <a:extLst>
                <a:ext uri="{FF2B5EF4-FFF2-40B4-BE49-F238E27FC236}">
                  <a16:creationId xmlns:a16="http://schemas.microsoft.com/office/drawing/2014/main" id="{242B4BF8-683F-4ECC-A28A-85F3A499B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" y="1281"/>
              <a:ext cx="709" cy="198"/>
            </a:xfrm>
            <a:custGeom>
              <a:avLst/>
              <a:gdLst>
                <a:gd name="T0" fmla="*/ 85 w 709"/>
                <a:gd name="T1" fmla="*/ 28 h 198"/>
                <a:gd name="T2" fmla="*/ 142 w 709"/>
                <a:gd name="T3" fmla="*/ 85 h 198"/>
                <a:gd name="T4" fmla="*/ 142 w 709"/>
                <a:gd name="T5" fmla="*/ 198 h 198"/>
                <a:gd name="T6" fmla="*/ 709 w 709"/>
                <a:gd name="T7" fmla="*/ 198 h 198"/>
                <a:gd name="T8" fmla="*/ 709 w 709"/>
                <a:gd name="T9" fmla="*/ 170 h 198"/>
                <a:gd name="T10" fmla="*/ 170 w 709"/>
                <a:gd name="T11" fmla="*/ 170 h 198"/>
                <a:gd name="T12" fmla="*/ 170 w 709"/>
                <a:gd name="T13" fmla="*/ 85 h 198"/>
                <a:gd name="T14" fmla="*/ 85 w 709"/>
                <a:gd name="T15" fmla="*/ 0 h 198"/>
                <a:gd name="T16" fmla="*/ 0 w 709"/>
                <a:gd name="T17" fmla="*/ 0 h 198"/>
                <a:gd name="T18" fmla="*/ 0 w 709"/>
                <a:gd name="T19" fmla="*/ 28 h 198"/>
                <a:gd name="T20" fmla="*/ 85 w 709"/>
                <a:gd name="T21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198">
                  <a:moveTo>
                    <a:pt x="85" y="28"/>
                  </a:moveTo>
                  <a:lnTo>
                    <a:pt x="142" y="85"/>
                  </a:lnTo>
                  <a:lnTo>
                    <a:pt x="142" y="198"/>
                  </a:lnTo>
                  <a:lnTo>
                    <a:pt x="709" y="198"/>
                  </a:lnTo>
                  <a:lnTo>
                    <a:pt x="709" y="170"/>
                  </a:lnTo>
                  <a:lnTo>
                    <a:pt x="170" y="170"/>
                  </a:lnTo>
                  <a:lnTo>
                    <a:pt x="170" y="85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0" name="Oval 40">
              <a:extLst>
                <a:ext uri="{FF2B5EF4-FFF2-40B4-BE49-F238E27FC236}">
                  <a16:creationId xmlns:a16="http://schemas.microsoft.com/office/drawing/2014/main" id="{B9639A8B-917A-4EF5-9C98-CA14DE78C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543"/>
              <a:ext cx="57" cy="5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1" name="Rectangle 41">
              <a:extLst>
                <a:ext uri="{FF2B5EF4-FFF2-40B4-BE49-F238E27FC236}">
                  <a16:creationId xmlns:a16="http://schemas.microsoft.com/office/drawing/2014/main" id="{5FA29139-869D-42D5-B18F-9474D2A73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1054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2" name="AutoShape 42">
              <a:extLst>
                <a:ext uri="{FF2B5EF4-FFF2-40B4-BE49-F238E27FC236}">
                  <a16:creationId xmlns:a16="http://schemas.microsoft.com/office/drawing/2014/main" id="{C0B65314-0D10-4C7E-A916-2306B01240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9" y="1274"/>
              <a:ext cx="284" cy="284"/>
            </a:xfrm>
            <a:custGeom>
              <a:avLst/>
              <a:gdLst>
                <a:gd name="G0" fmla="+- 8203 0 0"/>
                <a:gd name="G1" fmla="+- -10133717 0 0"/>
                <a:gd name="G2" fmla="+- 0 0 -10133717"/>
                <a:gd name="T0" fmla="*/ 0 256 1"/>
                <a:gd name="T1" fmla="*/ 180 256 1"/>
                <a:gd name="G3" fmla="+- -10133717 T0 T1"/>
                <a:gd name="T2" fmla="*/ 0 256 1"/>
                <a:gd name="T3" fmla="*/ 90 256 1"/>
                <a:gd name="G4" fmla="+- -10133717 T2 T3"/>
                <a:gd name="G5" fmla="*/ G4 2 1"/>
                <a:gd name="T4" fmla="*/ 90 256 1"/>
                <a:gd name="T5" fmla="*/ 0 256 1"/>
                <a:gd name="G6" fmla="+- -10133717 T4 T5"/>
                <a:gd name="G7" fmla="*/ G6 2 1"/>
                <a:gd name="G8" fmla="abs -1013371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203"/>
                <a:gd name="G18" fmla="*/ 8203 1 2"/>
                <a:gd name="G19" fmla="+- G18 5400 0"/>
                <a:gd name="G20" fmla="cos G19 -10133717"/>
                <a:gd name="G21" fmla="sin G19 -10133717"/>
                <a:gd name="G22" fmla="+- G20 10800 0"/>
                <a:gd name="G23" fmla="+- G21 10800 0"/>
                <a:gd name="G24" fmla="+- 10800 0 G20"/>
                <a:gd name="G25" fmla="+- 8203 10800 0"/>
                <a:gd name="G26" fmla="?: G9 G17 G25"/>
                <a:gd name="G27" fmla="?: G9 0 21600"/>
                <a:gd name="G28" fmla="cos 10800 -10133717"/>
                <a:gd name="G29" fmla="sin 10800 -10133717"/>
                <a:gd name="G30" fmla="sin 8203 -10133717"/>
                <a:gd name="G31" fmla="+- G28 10800 0"/>
                <a:gd name="G32" fmla="+- G29 10800 0"/>
                <a:gd name="G33" fmla="+- G30 10800 0"/>
                <a:gd name="G34" fmla="?: G4 0 G31"/>
                <a:gd name="G35" fmla="?: -10133717 G34 0"/>
                <a:gd name="G36" fmla="?: G6 G35 G31"/>
                <a:gd name="G37" fmla="+- 21600 0 G36"/>
                <a:gd name="G38" fmla="?: G4 0 G33"/>
                <a:gd name="G39" fmla="?: -1013371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214 w 21600"/>
                <a:gd name="T15" fmla="*/ 6728 h 21600"/>
                <a:gd name="T16" fmla="*/ 10800 w 21600"/>
                <a:gd name="T17" fmla="*/ 2597 h 21600"/>
                <a:gd name="T18" fmla="*/ 19386 w 21600"/>
                <a:gd name="T19" fmla="*/ 672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8" y="7285"/>
                  </a:moveTo>
                  <a:cubicBezTo>
                    <a:pt x="4745" y="4422"/>
                    <a:pt x="7631" y="2597"/>
                    <a:pt x="10800" y="2597"/>
                  </a:cubicBezTo>
                  <a:cubicBezTo>
                    <a:pt x="13968" y="2597"/>
                    <a:pt x="16854" y="4422"/>
                    <a:pt x="18211" y="7285"/>
                  </a:cubicBezTo>
                  <a:lnTo>
                    <a:pt x="20558" y="6172"/>
                  </a:lnTo>
                  <a:cubicBezTo>
                    <a:pt x="18770" y="2402"/>
                    <a:pt x="14971" y="0"/>
                    <a:pt x="10799" y="0"/>
                  </a:cubicBezTo>
                  <a:cubicBezTo>
                    <a:pt x="6628" y="0"/>
                    <a:pt x="2829" y="2402"/>
                    <a:pt x="1041" y="6172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3" name="Rectangle 43">
              <a:extLst>
                <a:ext uri="{FF2B5EF4-FFF2-40B4-BE49-F238E27FC236}">
                  <a16:creationId xmlns:a16="http://schemas.microsoft.com/office/drawing/2014/main" id="{304D8453-5A5A-43CC-87F9-2107014DC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798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49" name="Group 89">
            <a:extLst>
              <a:ext uri="{FF2B5EF4-FFF2-40B4-BE49-F238E27FC236}">
                <a16:creationId xmlns:a16="http://schemas.microsoft.com/office/drawing/2014/main" id="{D06319C3-2A86-4143-AE6C-8938C8B90B39}"/>
              </a:ext>
            </a:extLst>
          </p:cNvPr>
          <p:cNvGrpSpPr>
            <a:grpSpLocks/>
          </p:cNvGrpSpPr>
          <p:nvPr/>
        </p:nvGrpSpPr>
        <p:grpSpPr bwMode="auto">
          <a:xfrm>
            <a:off x="4165600" y="885825"/>
            <a:ext cx="1597025" cy="1611313"/>
            <a:chOff x="2624" y="558"/>
            <a:chExt cx="1006" cy="1015"/>
          </a:xfrm>
        </p:grpSpPr>
        <p:sp>
          <p:nvSpPr>
            <p:cNvPr id="66604" name="Oval 44">
              <a:extLst>
                <a:ext uri="{FF2B5EF4-FFF2-40B4-BE49-F238E27FC236}">
                  <a16:creationId xmlns:a16="http://schemas.microsoft.com/office/drawing/2014/main" id="{97B4BADC-0228-4FA4-8655-06C6834F0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1366"/>
              <a:ext cx="142" cy="1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5" name="Oval 45">
              <a:extLst>
                <a:ext uri="{FF2B5EF4-FFF2-40B4-BE49-F238E27FC236}">
                  <a16:creationId xmlns:a16="http://schemas.microsoft.com/office/drawing/2014/main" id="{69FF031F-9505-4FD4-8149-0C7DED0DA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8" y="1366"/>
              <a:ext cx="142" cy="1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6" name="AutoShape 46">
              <a:extLst>
                <a:ext uri="{FF2B5EF4-FFF2-40B4-BE49-F238E27FC236}">
                  <a16:creationId xmlns:a16="http://schemas.microsoft.com/office/drawing/2014/main" id="{09229653-5E48-4416-A090-E2A4A4A6B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4" y="1352"/>
              <a:ext cx="170" cy="170"/>
            </a:xfrm>
            <a:custGeom>
              <a:avLst/>
              <a:gdLst>
                <a:gd name="G0" fmla="+- 3431 0 0"/>
                <a:gd name="G1" fmla="+- 21600 0 3431"/>
                <a:gd name="G2" fmla="+- 21600 0 343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431" y="10800"/>
                  </a:moveTo>
                  <a:cubicBezTo>
                    <a:pt x="3431" y="14870"/>
                    <a:pt x="6730" y="18169"/>
                    <a:pt x="10800" y="18169"/>
                  </a:cubicBezTo>
                  <a:cubicBezTo>
                    <a:pt x="14870" y="18169"/>
                    <a:pt x="18169" y="14870"/>
                    <a:pt x="18169" y="10800"/>
                  </a:cubicBezTo>
                  <a:cubicBezTo>
                    <a:pt x="18169" y="6730"/>
                    <a:pt x="14870" y="3431"/>
                    <a:pt x="10800" y="3431"/>
                  </a:cubicBezTo>
                  <a:cubicBezTo>
                    <a:pt x="6730" y="3431"/>
                    <a:pt x="3431" y="6730"/>
                    <a:pt x="3431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7" name="AutoShape 47">
              <a:extLst>
                <a:ext uri="{FF2B5EF4-FFF2-40B4-BE49-F238E27FC236}">
                  <a16:creationId xmlns:a16="http://schemas.microsoft.com/office/drawing/2014/main" id="{A3FCECCD-20F1-45D3-9A3D-6916F4AB6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8" y="1352"/>
              <a:ext cx="170" cy="170"/>
            </a:xfrm>
            <a:custGeom>
              <a:avLst/>
              <a:gdLst>
                <a:gd name="G0" fmla="+- 3431 0 0"/>
                <a:gd name="G1" fmla="+- 21600 0 3431"/>
                <a:gd name="G2" fmla="+- 21600 0 343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431" y="10800"/>
                  </a:moveTo>
                  <a:cubicBezTo>
                    <a:pt x="3431" y="14870"/>
                    <a:pt x="6730" y="18169"/>
                    <a:pt x="10800" y="18169"/>
                  </a:cubicBezTo>
                  <a:cubicBezTo>
                    <a:pt x="14870" y="18169"/>
                    <a:pt x="18169" y="14870"/>
                    <a:pt x="18169" y="10800"/>
                  </a:cubicBezTo>
                  <a:cubicBezTo>
                    <a:pt x="18169" y="6730"/>
                    <a:pt x="14870" y="3431"/>
                    <a:pt x="10800" y="3431"/>
                  </a:cubicBezTo>
                  <a:cubicBezTo>
                    <a:pt x="6730" y="3431"/>
                    <a:pt x="3431" y="6730"/>
                    <a:pt x="3431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8" name="AutoShape 48">
              <a:extLst>
                <a:ext uri="{FF2B5EF4-FFF2-40B4-BE49-F238E27FC236}">
                  <a16:creationId xmlns:a16="http://schemas.microsoft.com/office/drawing/2014/main" id="{A9556BCC-6527-4A6A-BE1B-9C5ADF7A4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1" y="1409"/>
              <a:ext cx="171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66FF">
                    <a:gamma/>
                    <a:tint val="60392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09" name="AutoShape 49">
              <a:extLst>
                <a:ext uri="{FF2B5EF4-FFF2-40B4-BE49-F238E27FC236}">
                  <a16:creationId xmlns:a16="http://schemas.microsoft.com/office/drawing/2014/main" id="{AE983D1E-3DA8-46FF-9AF3-F3092A863B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624" y="1353"/>
              <a:ext cx="171" cy="57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0" name="Rectangle 50">
              <a:extLst>
                <a:ext uri="{FF2B5EF4-FFF2-40B4-BE49-F238E27FC236}">
                  <a16:creationId xmlns:a16="http://schemas.microsoft.com/office/drawing/2014/main" id="{0109EDD2-70D8-4A83-82BB-3264E0ED8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1" y="1097"/>
              <a:ext cx="57" cy="22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1" name="Rectangle 51">
              <a:extLst>
                <a:ext uri="{FF2B5EF4-FFF2-40B4-BE49-F238E27FC236}">
                  <a16:creationId xmlns:a16="http://schemas.microsoft.com/office/drawing/2014/main" id="{EECE8791-7234-468B-8847-9402E382E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6" y="590"/>
              <a:ext cx="27" cy="50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2" name="Rectangle 52">
              <a:extLst>
                <a:ext uri="{FF2B5EF4-FFF2-40B4-BE49-F238E27FC236}">
                  <a16:creationId xmlns:a16="http://schemas.microsoft.com/office/drawing/2014/main" id="{00323AF9-61E4-4E95-9E2F-6315155B5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1" y="1210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3" name="Freeform 53">
              <a:extLst>
                <a:ext uri="{FF2B5EF4-FFF2-40B4-BE49-F238E27FC236}">
                  <a16:creationId xmlns:a16="http://schemas.microsoft.com/office/drawing/2014/main" id="{582349E6-E6B6-4F51-9635-DB0BEA150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" y="1296"/>
              <a:ext cx="709" cy="198"/>
            </a:xfrm>
            <a:custGeom>
              <a:avLst/>
              <a:gdLst>
                <a:gd name="T0" fmla="*/ 85 w 709"/>
                <a:gd name="T1" fmla="*/ 28 h 198"/>
                <a:gd name="T2" fmla="*/ 142 w 709"/>
                <a:gd name="T3" fmla="*/ 85 h 198"/>
                <a:gd name="T4" fmla="*/ 142 w 709"/>
                <a:gd name="T5" fmla="*/ 198 h 198"/>
                <a:gd name="T6" fmla="*/ 709 w 709"/>
                <a:gd name="T7" fmla="*/ 198 h 198"/>
                <a:gd name="T8" fmla="*/ 709 w 709"/>
                <a:gd name="T9" fmla="*/ 170 h 198"/>
                <a:gd name="T10" fmla="*/ 170 w 709"/>
                <a:gd name="T11" fmla="*/ 170 h 198"/>
                <a:gd name="T12" fmla="*/ 170 w 709"/>
                <a:gd name="T13" fmla="*/ 85 h 198"/>
                <a:gd name="T14" fmla="*/ 85 w 709"/>
                <a:gd name="T15" fmla="*/ 0 h 198"/>
                <a:gd name="T16" fmla="*/ 0 w 709"/>
                <a:gd name="T17" fmla="*/ 0 h 198"/>
                <a:gd name="T18" fmla="*/ 0 w 709"/>
                <a:gd name="T19" fmla="*/ 28 h 198"/>
                <a:gd name="T20" fmla="*/ 85 w 709"/>
                <a:gd name="T21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198">
                  <a:moveTo>
                    <a:pt x="85" y="28"/>
                  </a:moveTo>
                  <a:lnTo>
                    <a:pt x="142" y="85"/>
                  </a:lnTo>
                  <a:lnTo>
                    <a:pt x="142" y="198"/>
                  </a:lnTo>
                  <a:lnTo>
                    <a:pt x="709" y="198"/>
                  </a:lnTo>
                  <a:lnTo>
                    <a:pt x="709" y="170"/>
                  </a:lnTo>
                  <a:lnTo>
                    <a:pt x="170" y="170"/>
                  </a:lnTo>
                  <a:lnTo>
                    <a:pt x="170" y="85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4" name="Oval 54">
              <a:extLst>
                <a:ext uri="{FF2B5EF4-FFF2-40B4-BE49-F238E27FC236}">
                  <a16:creationId xmlns:a16="http://schemas.microsoft.com/office/drawing/2014/main" id="{B5F07279-5713-459F-AB16-10BD22E47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1" y="558"/>
              <a:ext cx="57" cy="5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5" name="Rectangle 55">
              <a:extLst>
                <a:ext uri="{FF2B5EF4-FFF2-40B4-BE49-F238E27FC236}">
                  <a16:creationId xmlns:a16="http://schemas.microsoft.com/office/drawing/2014/main" id="{3C2A9909-346D-403D-8B04-172F979F3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1" y="1069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6" name="AutoShape 56">
              <a:extLst>
                <a:ext uri="{FF2B5EF4-FFF2-40B4-BE49-F238E27FC236}">
                  <a16:creationId xmlns:a16="http://schemas.microsoft.com/office/drawing/2014/main" id="{9A4F6B1B-2103-4413-BBF8-D7CE901C62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3346" y="1289"/>
              <a:ext cx="284" cy="284"/>
            </a:xfrm>
            <a:custGeom>
              <a:avLst/>
              <a:gdLst>
                <a:gd name="G0" fmla="+- 8203 0 0"/>
                <a:gd name="G1" fmla="+- -10133717 0 0"/>
                <a:gd name="G2" fmla="+- 0 0 -10133717"/>
                <a:gd name="T0" fmla="*/ 0 256 1"/>
                <a:gd name="T1" fmla="*/ 180 256 1"/>
                <a:gd name="G3" fmla="+- -10133717 T0 T1"/>
                <a:gd name="T2" fmla="*/ 0 256 1"/>
                <a:gd name="T3" fmla="*/ 90 256 1"/>
                <a:gd name="G4" fmla="+- -10133717 T2 T3"/>
                <a:gd name="G5" fmla="*/ G4 2 1"/>
                <a:gd name="T4" fmla="*/ 90 256 1"/>
                <a:gd name="T5" fmla="*/ 0 256 1"/>
                <a:gd name="G6" fmla="+- -10133717 T4 T5"/>
                <a:gd name="G7" fmla="*/ G6 2 1"/>
                <a:gd name="G8" fmla="abs -1013371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203"/>
                <a:gd name="G18" fmla="*/ 8203 1 2"/>
                <a:gd name="G19" fmla="+- G18 5400 0"/>
                <a:gd name="G20" fmla="cos G19 -10133717"/>
                <a:gd name="G21" fmla="sin G19 -10133717"/>
                <a:gd name="G22" fmla="+- G20 10800 0"/>
                <a:gd name="G23" fmla="+- G21 10800 0"/>
                <a:gd name="G24" fmla="+- 10800 0 G20"/>
                <a:gd name="G25" fmla="+- 8203 10800 0"/>
                <a:gd name="G26" fmla="?: G9 G17 G25"/>
                <a:gd name="G27" fmla="?: G9 0 21600"/>
                <a:gd name="G28" fmla="cos 10800 -10133717"/>
                <a:gd name="G29" fmla="sin 10800 -10133717"/>
                <a:gd name="G30" fmla="sin 8203 -10133717"/>
                <a:gd name="G31" fmla="+- G28 10800 0"/>
                <a:gd name="G32" fmla="+- G29 10800 0"/>
                <a:gd name="G33" fmla="+- G30 10800 0"/>
                <a:gd name="G34" fmla="?: G4 0 G31"/>
                <a:gd name="G35" fmla="?: -10133717 G34 0"/>
                <a:gd name="G36" fmla="?: G6 G35 G31"/>
                <a:gd name="G37" fmla="+- 21600 0 G36"/>
                <a:gd name="G38" fmla="?: G4 0 G33"/>
                <a:gd name="G39" fmla="?: -1013371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214 w 21600"/>
                <a:gd name="T15" fmla="*/ 6728 h 21600"/>
                <a:gd name="T16" fmla="*/ 10800 w 21600"/>
                <a:gd name="T17" fmla="*/ 2597 h 21600"/>
                <a:gd name="T18" fmla="*/ 19386 w 21600"/>
                <a:gd name="T19" fmla="*/ 672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8" y="7285"/>
                  </a:moveTo>
                  <a:cubicBezTo>
                    <a:pt x="4745" y="4422"/>
                    <a:pt x="7631" y="2597"/>
                    <a:pt x="10800" y="2597"/>
                  </a:cubicBezTo>
                  <a:cubicBezTo>
                    <a:pt x="13968" y="2597"/>
                    <a:pt x="16854" y="4422"/>
                    <a:pt x="18211" y="7285"/>
                  </a:cubicBezTo>
                  <a:lnTo>
                    <a:pt x="20558" y="6172"/>
                  </a:lnTo>
                  <a:cubicBezTo>
                    <a:pt x="18770" y="2402"/>
                    <a:pt x="14971" y="0"/>
                    <a:pt x="10799" y="0"/>
                  </a:cubicBezTo>
                  <a:cubicBezTo>
                    <a:pt x="6628" y="0"/>
                    <a:pt x="2829" y="2402"/>
                    <a:pt x="1041" y="6172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7" name="Rectangle 57">
              <a:extLst>
                <a:ext uri="{FF2B5EF4-FFF2-40B4-BE49-F238E27FC236}">
                  <a16:creationId xmlns:a16="http://schemas.microsoft.com/office/drawing/2014/main" id="{7251695A-4AF4-4F14-AF97-F82F56105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1" y="813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48" name="Group 88">
            <a:extLst>
              <a:ext uri="{FF2B5EF4-FFF2-40B4-BE49-F238E27FC236}">
                <a16:creationId xmlns:a16="http://schemas.microsoft.com/office/drawing/2014/main" id="{26BC4B5B-C10F-4870-8F65-788E3E087288}"/>
              </a:ext>
            </a:extLst>
          </p:cNvPr>
          <p:cNvGrpSpPr>
            <a:grpSpLocks/>
          </p:cNvGrpSpPr>
          <p:nvPr/>
        </p:nvGrpSpPr>
        <p:grpSpPr bwMode="auto">
          <a:xfrm>
            <a:off x="6056313" y="884238"/>
            <a:ext cx="1597025" cy="1611312"/>
            <a:chOff x="3815" y="557"/>
            <a:chExt cx="1006" cy="1015"/>
          </a:xfrm>
        </p:grpSpPr>
        <p:sp>
          <p:nvSpPr>
            <p:cNvPr id="66618" name="Oval 58">
              <a:extLst>
                <a:ext uri="{FF2B5EF4-FFF2-40B4-BE49-F238E27FC236}">
                  <a16:creationId xmlns:a16="http://schemas.microsoft.com/office/drawing/2014/main" id="{A6C195A7-0642-4332-BC4A-4307713B25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3" y="1365"/>
              <a:ext cx="142" cy="1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9" name="Oval 59">
              <a:extLst>
                <a:ext uri="{FF2B5EF4-FFF2-40B4-BE49-F238E27FC236}">
                  <a16:creationId xmlns:a16="http://schemas.microsoft.com/office/drawing/2014/main" id="{912ADABF-5967-49D1-831C-BFE555F50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9" y="1365"/>
              <a:ext cx="142" cy="1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20" name="AutoShape 60">
              <a:extLst>
                <a:ext uri="{FF2B5EF4-FFF2-40B4-BE49-F238E27FC236}">
                  <a16:creationId xmlns:a16="http://schemas.microsoft.com/office/drawing/2014/main" id="{A9D0EB88-AE0D-4833-B173-861BCE944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5" y="1351"/>
              <a:ext cx="170" cy="170"/>
            </a:xfrm>
            <a:custGeom>
              <a:avLst/>
              <a:gdLst>
                <a:gd name="G0" fmla="+- 3431 0 0"/>
                <a:gd name="G1" fmla="+- 21600 0 3431"/>
                <a:gd name="G2" fmla="+- 21600 0 343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431" y="10800"/>
                  </a:moveTo>
                  <a:cubicBezTo>
                    <a:pt x="3431" y="14870"/>
                    <a:pt x="6730" y="18169"/>
                    <a:pt x="10800" y="18169"/>
                  </a:cubicBezTo>
                  <a:cubicBezTo>
                    <a:pt x="14870" y="18169"/>
                    <a:pt x="18169" y="14870"/>
                    <a:pt x="18169" y="10800"/>
                  </a:cubicBezTo>
                  <a:cubicBezTo>
                    <a:pt x="18169" y="6730"/>
                    <a:pt x="14870" y="3431"/>
                    <a:pt x="10800" y="3431"/>
                  </a:cubicBezTo>
                  <a:cubicBezTo>
                    <a:pt x="6730" y="3431"/>
                    <a:pt x="3431" y="6730"/>
                    <a:pt x="3431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21" name="AutoShape 61">
              <a:extLst>
                <a:ext uri="{FF2B5EF4-FFF2-40B4-BE49-F238E27FC236}">
                  <a16:creationId xmlns:a16="http://schemas.microsoft.com/office/drawing/2014/main" id="{ECAFF6D3-840D-4B16-AA85-515C2FF76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9" y="1351"/>
              <a:ext cx="170" cy="170"/>
            </a:xfrm>
            <a:custGeom>
              <a:avLst/>
              <a:gdLst>
                <a:gd name="G0" fmla="+- 3431 0 0"/>
                <a:gd name="G1" fmla="+- 21600 0 3431"/>
                <a:gd name="G2" fmla="+- 21600 0 343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431" y="10800"/>
                  </a:moveTo>
                  <a:cubicBezTo>
                    <a:pt x="3431" y="14870"/>
                    <a:pt x="6730" y="18169"/>
                    <a:pt x="10800" y="18169"/>
                  </a:cubicBezTo>
                  <a:cubicBezTo>
                    <a:pt x="14870" y="18169"/>
                    <a:pt x="18169" y="14870"/>
                    <a:pt x="18169" y="10800"/>
                  </a:cubicBezTo>
                  <a:cubicBezTo>
                    <a:pt x="18169" y="6730"/>
                    <a:pt x="14870" y="3431"/>
                    <a:pt x="10800" y="3431"/>
                  </a:cubicBezTo>
                  <a:cubicBezTo>
                    <a:pt x="6730" y="3431"/>
                    <a:pt x="3431" y="6730"/>
                    <a:pt x="3431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22" name="AutoShape 62">
              <a:extLst>
                <a:ext uri="{FF2B5EF4-FFF2-40B4-BE49-F238E27FC236}">
                  <a16:creationId xmlns:a16="http://schemas.microsoft.com/office/drawing/2014/main" id="{6FB6A984-1A4B-4D5E-BA0E-EF471C6C5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2" y="1408"/>
              <a:ext cx="171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0000">
                    <a:gamma/>
                    <a:tint val="60392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23" name="AutoShape 63">
              <a:extLst>
                <a:ext uri="{FF2B5EF4-FFF2-40B4-BE49-F238E27FC236}">
                  <a16:creationId xmlns:a16="http://schemas.microsoft.com/office/drawing/2014/main" id="{1D8723BA-306E-4181-BAEE-C644647644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815" y="1352"/>
              <a:ext cx="171" cy="5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24" name="Rectangle 64">
              <a:extLst>
                <a:ext uri="{FF2B5EF4-FFF2-40B4-BE49-F238E27FC236}">
                  <a16:creationId xmlns:a16="http://schemas.microsoft.com/office/drawing/2014/main" id="{C35854DE-B58D-4031-A945-4EB295742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2" y="1096"/>
              <a:ext cx="57" cy="22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25" name="Rectangle 65">
              <a:extLst>
                <a:ext uri="{FF2B5EF4-FFF2-40B4-BE49-F238E27FC236}">
                  <a16:creationId xmlns:a16="http://schemas.microsoft.com/office/drawing/2014/main" id="{72F645CC-5AF5-42CC-B6E2-F70457F1C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" y="589"/>
              <a:ext cx="27" cy="50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26" name="Rectangle 66">
              <a:extLst>
                <a:ext uri="{FF2B5EF4-FFF2-40B4-BE49-F238E27FC236}">
                  <a16:creationId xmlns:a16="http://schemas.microsoft.com/office/drawing/2014/main" id="{A5BBE177-A0B6-4182-9124-06B0F6EEE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2" y="1209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27" name="Freeform 67">
              <a:extLst>
                <a:ext uri="{FF2B5EF4-FFF2-40B4-BE49-F238E27FC236}">
                  <a16:creationId xmlns:a16="http://schemas.microsoft.com/office/drawing/2014/main" id="{047D44C2-2742-44A3-8601-9A901E077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2" y="1295"/>
              <a:ext cx="709" cy="198"/>
            </a:xfrm>
            <a:custGeom>
              <a:avLst/>
              <a:gdLst>
                <a:gd name="T0" fmla="*/ 85 w 709"/>
                <a:gd name="T1" fmla="*/ 28 h 198"/>
                <a:gd name="T2" fmla="*/ 142 w 709"/>
                <a:gd name="T3" fmla="*/ 85 h 198"/>
                <a:gd name="T4" fmla="*/ 142 w 709"/>
                <a:gd name="T5" fmla="*/ 198 h 198"/>
                <a:gd name="T6" fmla="*/ 709 w 709"/>
                <a:gd name="T7" fmla="*/ 198 h 198"/>
                <a:gd name="T8" fmla="*/ 709 w 709"/>
                <a:gd name="T9" fmla="*/ 170 h 198"/>
                <a:gd name="T10" fmla="*/ 170 w 709"/>
                <a:gd name="T11" fmla="*/ 170 h 198"/>
                <a:gd name="T12" fmla="*/ 170 w 709"/>
                <a:gd name="T13" fmla="*/ 85 h 198"/>
                <a:gd name="T14" fmla="*/ 85 w 709"/>
                <a:gd name="T15" fmla="*/ 0 h 198"/>
                <a:gd name="T16" fmla="*/ 0 w 709"/>
                <a:gd name="T17" fmla="*/ 0 h 198"/>
                <a:gd name="T18" fmla="*/ 0 w 709"/>
                <a:gd name="T19" fmla="*/ 28 h 198"/>
                <a:gd name="T20" fmla="*/ 85 w 709"/>
                <a:gd name="T21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198">
                  <a:moveTo>
                    <a:pt x="85" y="28"/>
                  </a:moveTo>
                  <a:lnTo>
                    <a:pt x="142" y="85"/>
                  </a:lnTo>
                  <a:lnTo>
                    <a:pt x="142" y="198"/>
                  </a:lnTo>
                  <a:lnTo>
                    <a:pt x="709" y="198"/>
                  </a:lnTo>
                  <a:lnTo>
                    <a:pt x="709" y="170"/>
                  </a:lnTo>
                  <a:lnTo>
                    <a:pt x="170" y="170"/>
                  </a:lnTo>
                  <a:lnTo>
                    <a:pt x="170" y="85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8" name="Oval 68">
              <a:extLst>
                <a:ext uri="{FF2B5EF4-FFF2-40B4-BE49-F238E27FC236}">
                  <a16:creationId xmlns:a16="http://schemas.microsoft.com/office/drawing/2014/main" id="{18DA6E09-9257-4CB2-BF04-D91AAD2EC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2" y="557"/>
              <a:ext cx="57" cy="5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29" name="Rectangle 69">
              <a:extLst>
                <a:ext uri="{FF2B5EF4-FFF2-40B4-BE49-F238E27FC236}">
                  <a16:creationId xmlns:a16="http://schemas.microsoft.com/office/drawing/2014/main" id="{E2AF0479-E097-4F76-9E15-CBF0FB9BD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2" y="1068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30" name="AutoShape 70">
              <a:extLst>
                <a:ext uri="{FF2B5EF4-FFF2-40B4-BE49-F238E27FC236}">
                  <a16:creationId xmlns:a16="http://schemas.microsoft.com/office/drawing/2014/main" id="{7DE0F3A7-6DDC-4AD0-B6A5-14E7A4A644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4537" y="1288"/>
              <a:ext cx="284" cy="284"/>
            </a:xfrm>
            <a:custGeom>
              <a:avLst/>
              <a:gdLst>
                <a:gd name="G0" fmla="+- 8203 0 0"/>
                <a:gd name="G1" fmla="+- -10133717 0 0"/>
                <a:gd name="G2" fmla="+- 0 0 -10133717"/>
                <a:gd name="T0" fmla="*/ 0 256 1"/>
                <a:gd name="T1" fmla="*/ 180 256 1"/>
                <a:gd name="G3" fmla="+- -10133717 T0 T1"/>
                <a:gd name="T2" fmla="*/ 0 256 1"/>
                <a:gd name="T3" fmla="*/ 90 256 1"/>
                <a:gd name="G4" fmla="+- -10133717 T2 T3"/>
                <a:gd name="G5" fmla="*/ G4 2 1"/>
                <a:gd name="T4" fmla="*/ 90 256 1"/>
                <a:gd name="T5" fmla="*/ 0 256 1"/>
                <a:gd name="G6" fmla="+- -10133717 T4 T5"/>
                <a:gd name="G7" fmla="*/ G6 2 1"/>
                <a:gd name="G8" fmla="abs -1013371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203"/>
                <a:gd name="G18" fmla="*/ 8203 1 2"/>
                <a:gd name="G19" fmla="+- G18 5400 0"/>
                <a:gd name="G20" fmla="cos G19 -10133717"/>
                <a:gd name="G21" fmla="sin G19 -10133717"/>
                <a:gd name="G22" fmla="+- G20 10800 0"/>
                <a:gd name="G23" fmla="+- G21 10800 0"/>
                <a:gd name="G24" fmla="+- 10800 0 G20"/>
                <a:gd name="G25" fmla="+- 8203 10800 0"/>
                <a:gd name="G26" fmla="?: G9 G17 G25"/>
                <a:gd name="G27" fmla="?: G9 0 21600"/>
                <a:gd name="G28" fmla="cos 10800 -10133717"/>
                <a:gd name="G29" fmla="sin 10800 -10133717"/>
                <a:gd name="G30" fmla="sin 8203 -10133717"/>
                <a:gd name="G31" fmla="+- G28 10800 0"/>
                <a:gd name="G32" fmla="+- G29 10800 0"/>
                <a:gd name="G33" fmla="+- G30 10800 0"/>
                <a:gd name="G34" fmla="?: G4 0 G31"/>
                <a:gd name="G35" fmla="?: -10133717 G34 0"/>
                <a:gd name="G36" fmla="?: G6 G35 G31"/>
                <a:gd name="G37" fmla="+- 21600 0 G36"/>
                <a:gd name="G38" fmla="?: G4 0 G33"/>
                <a:gd name="G39" fmla="?: -1013371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214 w 21600"/>
                <a:gd name="T15" fmla="*/ 6728 h 21600"/>
                <a:gd name="T16" fmla="*/ 10800 w 21600"/>
                <a:gd name="T17" fmla="*/ 2597 h 21600"/>
                <a:gd name="T18" fmla="*/ 19386 w 21600"/>
                <a:gd name="T19" fmla="*/ 672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8" y="7285"/>
                  </a:moveTo>
                  <a:cubicBezTo>
                    <a:pt x="4745" y="4422"/>
                    <a:pt x="7631" y="2597"/>
                    <a:pt x="10800" y="2597"/>
                  </a:cubicBezTo>
                  <a:cubicBezTo>
                    <a:pt x="13968" y="2597"/>
                    <a:pt x="16854" y="4422"/>
                    <a:pt x="18211" y="7285"/>
                  </a:cubicBezTo>
                  <a:lnTo>
                    <a:pt x="20558" y="6172"/>
                  </a:lnTo>
                  <a:cubicBezTo>
                    <a:pt x="18770" y="2402"/>
                    <a:pt x="14971" y="0"/>
                    <a:pt x="10799" y="0"/>
                  </a:cubicBezTo>
                  <a:cubicBezTo>
                    <a:pt x="6628" y="0"/>
                    <a:pt x="2829" y="2402"/>
                    <a:pt x="1041" y="6172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31" name="Rectangle 71">
              <a:extLst>
                <a:ext uri="{FF2B5EF4-FFF2-40B4-BE49-F238E27FC236}">
                  <a16:creationId xmlns:a16="http://schemas.microsoft.com/office/drawing/2014/main" id="{CDFDADA3-BDBE-4D4A-9DE7-0B95DF07D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2" y="812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47" name="Group 87">
            <a:extLst>
              <a:ext uri="{FF2B5EF4-FFF2-40B4-BE49-F238E27FC236}">
                <a16:creationId xmlns:a16="http://schemas.microsoft.com/office/drawing/2014/main" id="{B3D4D49A-1874-4AD9-B3B5-BD4655FAB0E0}"/>
              </a:ext>
            </a:extLst>
          </p:cNvPr>
          <p:cNvGrpSpPr>
            <a:grpSpLocks/>
          </p:cNvGrpSpPr>
          <p:nvPr/>
        </p:nvGrpSpPr>
        <p:grpSpPr bwMode="auto">
          <a:xfrm>
            <a:off x="7923213" y="908050"/>
            <a:ext cx="1597025" cy="1611313"/>
            <a:chOff x="4991" y="572"/>
            <a:chExt cx="1006" cy="1015"/>
          </a:xfrm>
        </p:grpSpPr>
        <p:sp>
          <p:nvSpPr>
            <p:cNvPr id="66632" name="Oval 72">
              <a:extLst>
                <a:ext uri="{FF2B5EF4-FFF2-40B4-BE49-F238E27FC236}">
                  <a16:creationId xmlns:a16="http://schemas.microsoft.com/office/drawing/2014/main" id="{DE8DD43A-25D4-41A3-A825-212818A90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9" y="1380"/>
              <a:ext cx="142" cy="1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33" name="Oval 73">
              <a:extLst>
                <a:ext uri="{FF2B5EF4-FFF2-40B4-BE49-F238E27FC236}">
                  <a16:creationId xmlns:a16="http://schemas.microsoft.com/office/drawing/2014/main" id="{0E248BC7-0686-4BBB-86F3-90C5A17A5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5" y="1380"/>
              <a:ext cx="142" cy="1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34" name="AutoShape 74">
              <a:extLst>
                <a:ext uri="{FF2B5EF4-FFF2-40B4-BE49-F238E27FC236}">
                  <a16:creationId xmlns:a16="http://schemas.microsoft.com/office/drawing/2014/main" id="{376DDD73-08A2-46B6-B085-DEEC04835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1" y="1366"/>
              <a:ext cx="170" cy="170"/>
            </a:xfrm>
            <a:custGeom>
              <a:avLst/>
              <a:gdLst>
                <a:gd name="G0" fmla="+- 3431 0 0"/>
                <a:gd name="G1" fmla="+- 21600 0 3431"/>
                <a:gd name="G2" fmla="+- 21600 0 343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431" y="10800"/>
                  </a:moveTo>
                  <a:cubicBezTo>
                    <a:pt x="3431" y="14870"/>
                    <a:pt x="6730" y="18169"/>
                    <a:pt x="10800" y="18169"/>
                  </a:cubicBezTo>
                  <a:cubicBezTo>
                    <a:pt x="14870" y="18169"/>
                    <a:pt x="18169" y="14870"/>
                    <a:pt x="18169" y="10800"/>
                  </a:cubicBezTo>
                  <a:cubicBezTo>
                    <a:pt x="18169" y="6730"/>
                    <a:pt x="14870" y="3431"/>
                    <a:pt x="10800" y="3431"/>
                  </a:cubicBezTo>
                  <a:cubicBezTo>
                    <a:pt x="6730" y="3431"/>
                    <a:pt x="3431" y="6730"/>
                    <a:pt x="3431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35" name="AutoShape 75">
              <a:extLst>
                <a:ext uri="{FF2B5EF4-FFF2-40B4-BE49-F238E27FC236}">
                  <a16:creationId xmlns:a16="http://schemas.microsoft.com/office/drawing/2014/main" id="{A7A0D340-ABE4-44D7-85FC-01207AB40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5" y="1366"/>
              <a:ext cx="170" cy="170"/>
            </a:xfrm>
            <a:custGeom>
              <a:avLst/>
              <a:gdLst>
                <a:gd name="G0" fmla="+- 3431 0 0"/>
                <a:gd name="G1" fmla="+- 21600 0 3431"/>
                <a:gd name="G2" fmla="+- 21600 0 343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431" y="10800"/>
                  </a:moveTo>
                  <a:cubicBezTo>
                    <a:pt x="3431" y="14870"/>
                    <a:pt x="6730" y="18169"/>
                    <a:pt x="10800" y="18169"/>
                  </a:cubicBezTo>
                  <a:cubicBezTo>
                    <a:pt x="14870" y="18169"/>
                    <a:pt x="18169" y="14870"/>
                    <a:pt x="18169" y="10800"/>
                  </a:cubicBezTo>
                  <a:cubicBezTo>
                    <a:pt x="18169" y="6730"/>
                    <a:pt x="14870" y="3431"/>
                    <a:pt x="10800" y="3431"/>
                  </a:cubicBezTo>
                  <a:cubicBezTo>
                    <a:pt x="6730" y="3431"/>
                    <a:pt x="3431" y="6730"/>
                    <a:pt x="3431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36" name="AutoShape 76">
              <a:extLst>
                <a:ext uri="{FF2B5EF4-FFF2-40B4-BE49-F238E27FC236}">
                  <a16:creationId xmlns:a16="http://schemas.microsoft.com/office/drawing/2014/main" id="{9EDD8494-59D4-4417-80F9-6E61E6766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8" y="1423"/>
              <a:ext cx="171" cy="5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9900">
                    <a:gamma/>
                    <a:tint val="60392"/>
                    <a:invGamma/>
                  </a:srgbClr>
                </a:gs>
                <a:gs pos="100000">
                  <a:srgbClr val="00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37" name="AutoShape 77">
              <a:extLst>
                <a:ext uri="{FF2B5EF4-FFF2-40B4-BE49-F238E27FC236}">
                  <a16:creationId xmlns:a16="http://schemas.microsoft.com/office/drawing/2014/main" id="{857EEF6C-53BE-4E07-9F31-36383F4289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991" y="1367"/>
              <a:ext cx="171" cy="57"/>
            </a:xfrm>
            <a:prstGeom prst="roundRect">
              <a:avLst>
                <a:gd name="adj" fmla="val 5000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38" name="Rectangle 78">
              <a:extLst>
                <a:ext uri="{FF2B5EF4-FFF2-40B4-BE49-F238E27FC236}">
                  <a16:creationId xmlns:a16="http://schemas.microsoft.com/office/drawing/2014/main" id="{68E7DA69-81E0-407F-80AC-86C8979BC8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" y="1111"/>
              <a:ext cx="57" cy="227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39" name="Rectangle 79">
              <a:extLst>
                <a:ext uri="{FF2B5EF4-FFF2-40B4-BE49-F238E27FC236}">
                  <a16:creationId xmlns:a16="http://schemas.microsoft.com/office/drawing/2014/main" id="{B8F9333C-FF0D-4BB6-8D2B-2EF2A954C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3" y="604"/>
              <a:ext cx="27" cy="504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40" name="Rectangle 80">
              <a:extLst>
                <a:ext uri="{FF2B5EF4-FFF2-40B4-BE49-F238E27FC236}">
                  <a16:creationId xmlns:a16="http://schemas.microsoft.com/office/drawing/2014/main" id="{2BCF31A1-83B6-4424-B54D-1A68D73AF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" y="1224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41" name="Freeform 81">
              <a:extLst>
                <a:ext uri="{FF2B5EF4-FFF2-40B4-BE49-F238E27FC236}">
                  <a16:creationId xmlns:a16="http://schemas.microsoft.com/office/drawing/2014/main" id="{9AE57D05-4606-446B-95AD-0BB42977C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" y="1310"/>
              <a:ext cx="709" cy="198"/>
            </a:xfrm>
            <a:custGeom>
              <a:avLst/>
              <a:gdLst>
                <a:gd name="T0" fmla="*/ 85 w 709"/>
                <a:gd name="T1" fmla="*/ 28 h 198"/>
                <a:gd name="T2" fmla="*/ 142 w 709"/>
                <a:gd name="T3" fmla="*/ 85 h 198"/>
                <a:gd name="T4" fmla="*/ 142 w 709"/>
                <a:gd name="T5" fmla="*/ 198 h 198"/>
                <a:gd name="T6" fmla="*/ 709 w 709"/>
                <a:gd name="T7" fmla="*/ 198 h 198"/>
                <a:gd name="T8" fmla="*/ 709 w 709"/>
                <a:gd name="T9" fmla="*/ 170 h 198"/>
                <a:gd name="T10" fmla="*/ 170 w 709"/>
                <a:gd name="T11" fmla="*/ 170 h 198"/>
                <a:gd name="T12" fmla="*/ 170 w 709"/>
                <a:gd name="T13" fmla="*/ 85 h 198"/>
                <a:gd name="T14" fmla="*/ 85 w 709"/>
                <a:gd name="T15" fmla="*/ 0 h 198"/>
                <a:gd name="T16" fmla="*/ 0 w 709"/>
                <a:gd name="T17" fmla="*/ 0 h 198"/>
                <a:gd name="T18" fmla="*/ 0 w 709"/>
                <a:gd name="T19" fmla="*/ 28 h 198"/>
                <a:gd name="T20" fmla="*/ 85 w 709"/>
                <a:gd name="T21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198">
                  <a:moveTo>
                    <a:pt x="85" y="28"/>
                  </a:moveTo>
                  <a:lnTo>
                    <a:pt x="142" y="85"/>
                  </a:lnTo>
                  <a:lnTo>
                    <a:pt x="142" y="198"/>
                  </a:lnTo>
                  <a:lnTo>
                    <a:pt x="709" y="198"/>
                  </a:lnTo>
                  <a:lnTo>
                    <a:pt x="709" y="170"/>
                  </a:lnTo>
                  <a:lnTo>
                    <a:pt x="170" y="170"/>
                  </a:lnTo>
                  <a:lnTo>
                    <a:pt x="170" y="85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2" name="Oval 82">
              <a:extLst>
                <a:ext uri="{FF2B5EF4-FFF2-40B4-BE49-F238E27FC236}">
                  <a16:creationId xmlns:a16="http://schemas.microsoft.com/office/drawing/2014/main" id="{ED784A73-9261-43D2-A15C-05285B718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" y="572"/>
              <a:ext cx="57" cy="5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43" name="Rectangle 83">
              <a:extLst>
                <a:ext uri="{FF2B5EF4-FFF2-40B4-BE49-F238E27FC236}">
                  <a16:creationId xmlns:a16="http://schemas.microsoft.com/office/drawing/2014/main" id="{B66AC28B-1922-4336-A01A-576B91C67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" y="1083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44" name="AutoShape 84">
              <a:extLst>
                <a:ext uri="{FF2B5EF4-FFF2-40B4-BE49-F238E27FC236}">
                  <a16:creationId xmlns:a16="http://schemas.microsoft.com/office/drawing/2014/main" id="{DDCB4801-1443-4EFD-AB06-325117153B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5713" y="1303"/>
              <a:ext cx="284" cy="284"/>
            </a:xfrm>
            <a:custGeom>
              <a:avLst/>
              <a:gdLst>
                <a:gd name="G0" fmla="+- 8203 0 0"/>
                <a:gd name="G1" fmla="+- -10133717 0 0"/>
                <a:gd name="G2" fmla="+- 0 0 -10133717"/>
                <a:gd name="T0" fmla="*/ 0 256 1"/>
                <a:gd name="T1" fmla="*/ 180 256 1"/>
                <a:gd name="G3" fmla="+- -10133717 T0 T1"/>
                <a:gd name="T2" fmla="*/ 0 256 1"/>
                <a:gd name="T3" fmla="*/ 90 256 1"/>
                <a:gd name="G4" fmla="+- -10133717 T2 T3"/>
                <a:gd name="G5" fmla="*/ G4 2 1"/>
                <a:gd name="T4" fmla="*/ 90 256 1"/>
                <a:gd name="T5" fmla="*/ 0 256 1"/>
                <a:gd name="G6" fmla="+- -10133717 T4 T5"/>
                <a:gd name="G7" fmla="*/ G6 2 1"/>
                <a:gd name="G8" fmla="abs -1013371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203"/>
                <a:gd name="G18" fmla="*/ 8203 1 2"/>
                <a:gd name="G19" fmla="+- G18 5400 0"/>
                <a:gd name="G20" fmla="cos G19 -10133717"/>
                <a:gd name="G21" fmla="sin G19 -10133717"/>
                <a:gd name="G22" fmla="+- G20 10800 0"/>
                <a:gd name="G23" fmla="+- G21 10800 0"/>
                <a:gd name="G24" fmla="+- 10800 0 G20"/>
                <a:gd name="G25" fmla="+- 8203 10800 0"/>
                <a:gd name="G26" fmla="?: G9 G17 G25"/>
                <a:gd name="G27" fmla="?: G9 0 21600"/>
                <a:gd name="G28" fmla="cos 10800 -10133717"/>
                <a:gd name="G29" fmla="sin 10800 -10133717"/>
                <a:gd name="G30" fmla="sin 8203 -10133717"/>
                <a:gd name="G31" fmla="+- G28 10800 0"/>
                <a:gd name="G32" fmla="+- G29 10800 0"/>
                <a:gd name="G33" fmla="+- G30 10800 0"/>
                <a:gd name="G34" fmla="?: G4 0 G31"/>
                <a:gd name="G35" fmla="?: -10133717 G34 0"/>
                <a:gd name="G36" fmla="?: G6 G35 G31"/>
                <a:gd name="G37" fmla="+- 21600 0 G36"/>
                <a:gd name="G38" fmla="?: G4 0 G33"/>
                <a:gd name="G39" fmla="?: -1013371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214 w 21600"/>
                <a:gd name="T15" fmla="*/ 6728 h 21600"/>
                <a:gd name="T16" fmla="*/ 10800 w 21600"/>
                <a:gd name="T17" fmla="*/ 2597 h 21600"/>
                <a:gd name="T18" fmla="*/ 19386 w 21600"/>
                <a:gd name="T19" fmla="*/ 672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8" y="7285"/>
                  </a:moveTo>
                  <a:cubicBezTo>
                    <a:pt x="4745" y="4422"/>
                    <a:pt x="7631" y="2597"/>
                    <a:pt x="10800" y="2597"/>
                  </a:cubicBezTo>
                  <a:cubicBezTo>
                    <a:pt x="13968" y="2597"/>
                    <a:pt x="16854" y="4422"/>
                    <a:pt x="18211" y="7285"/>
                  </a:cubicBezTo>
                  <a:lnTo>
                    <a:pt x="20558" y="6172"/>
                  </a:lnTo>
                  <a:cubicBezTo>
                    <a:pt x="18770" y="2402"/>
                    <a:pt x="14971" y="0"/>
                    <a:pt x="10799" y="0"/>
                  </a:cubicBezTo>
                  <a:cubicBezTo>
                    <a:pt x="6628" y="0"/>
                    <a:pt x="2829" y="2402"/>
                    <a:pt x="1041" y="6172"/>
                  </a:cubicBez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45" name="Rectangle 85">
              <a:extLst>
                <a:ext uri="{FF2B5EF4-FFF2-40B4-BE49-F238E27FC236}">
                  <a16:creationId xmlns:a16="http://schemas.microsoft.com/office/drawing/2014/main" id="{4C04652E-7AE2-44DA-8AF5-3DEEBA41A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" y="827"/>
              <a:ext cx="57" cy="2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1568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99" name="Group 139">
            <a:extLst>
              <a:ext uri="{FF2B5EF4-FFF2-40B4-BE49-F238E27FC236}">
                <a16:creationId xmlns:a16="http://schemas.microsoft.com/office/drawing/2014/main" id="{CD395B12-7442-49BF-B9AE-EC8990763E1D}"/>
              </a:ext>
            </a:extLst>
          </p:cNvPr>
          <p:cNvGrpSpPr>
            <a:grpSpLocks/>
          </p:cNvGrpSpPr>
          <p:nvPr/>
        </p:nvGrpSpPr>
        <p:grpSpPr bwMode="auto">
          <a:xfrm>
            <a:off x="4548188" y="2798763"/>
            <a:ext cx="874712" cy="1574800"/>
            <a:chOff x="1788" y="1701"/>
            <a:chExt cx="1247" cy="2245"/>
          </a:xfrm>
        </p:grpSpPr>
        <p:grpSp>
          <p:nvGrpSpPr>
            <p:cNvPr id="66687" name="Group 127">
              <a:extLst>
                <a:ext uri="{FF2B5EF4-FFF2-40B4-BE49-F238E27FC236}">
                  <a16:creationId xmlns:a16="http://schemas.microsoft.com/office/drawing/2014/main" id="{EAD1D7DC-0A5D-460B-B7C0-B210BA09AC88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1788" y="2699"/>
              <a:ext cx="1247" cy="1247"/>
              <a:chOff x="1788" y="2699"/>
              <a:chExt cx="1247" cy="1247"/>
            </a:xfrm>
          </p:grpSpPr>
          <p:sp>
            <p:nvSpPr>
              <p:cNvPr id="66681" name="AutoShape 121">
                <a:extLst>
                  <a:ext uri="{FF2B5EF4-FFF2-40B4-BE49-F238E27FC236}">
                    <a16:creationId xmlns:a16="http://schemas.microsoft.com/office/drawing/2014/main" id="{B5FEA919-149E-42C6-92D2-1B0C8A1D4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" y="2784"/>
                <a:ext cx="1078" cy="1076"/>
              </a:xfrm>
              <a:custGeom>
                <a:avLst/>
                <a:gdLst>
                  <a:gd name="G0" fmla="+- 1923 0 0"/>
                  <a:gd name="G1" fmla="+- 21600 0 1923"/>
                  <a:gd name="G2" fmla="+- 21600 0 192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23" y="10800"/>
                    </a:moveTo>
                    <a:cubicBezTo>
                      <a:pt x="1923" y="15703"/>
                      <a:pt x="5897" y="19677"/>
                      <a:pt x="10800" y="19677"/>
                    </a:cubicBezTo>
                    <a:cubicBezTo>
                      <a:pt x="15703" y="19677"/>
                      <a:pt x="19677" y="15703"/>
                      <a:pt x="19677" y="10800"/>
                    </a:cubicBezTo>
                    <a:cubicBezTo>
                      <a:pt x="19677" y="5897"/>
                      <a:pt x="15703" y="1923"/>
                      <a:pt x="10800" y="1923"/>
                    </a:cubicBezTo>
                    <a:cubicBezTo>
                      <a:pt x="5897" y="1923"/>
                      <a:pt x="1923" y="5897"/>
                      <a:pt x="192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2" name="Rectangle 122">
                <a:extLst>
                  <a:ext uri="{FF2B5EF4-FFF2-40B4-BE49-F238E27FC236}">
                    <a16:creationId xmlns:a16="http://schemas.microsoft.com/office/drawing/2014/main" id="{2AD35E37-04F9-4EA5-A20C-9EF9020CF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3" name="Rectangle 123">
                <a:extLst>
                  <a:ext uri="{FF2B5EF4-FFF2-40B4-BE49-F238E27FC236}">
                    <a16:creationId xmlns:a16="http://schemas.microsoft.com/office/drawing/2014/main" id="{44F9821B-16B3-4828-8A63-B83B297EA1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4" name="Rectangle 124">
                <a:extLst>
                  <a:ext uri="{FF2B5EF4-FFF2-40B4-BE49-F238E27FC236}">
                    <a16:creationId xmlns:a16="http://schemas.microsoft.com/office/drawing/2014/main" id="{5E16C03D-EC10-43C5-B9B7-E2987A7B4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85" name="Rectangle 125">
                <a:extLst>
                  <a:ext uri="{FF2B5EF4-FFF2-40B4-BE49-F238E27FC236}">
                    <a16:creationId xmlns:a16="http://schemas.microsoft.com/office/drawing/2014/main" id="{729BAAA2-2A68-4487-8332-5FAE7E420E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52" name="AutoShape 92">
                <a:extLst>
                  <a:ext uri="{FF2B5EF4-FFF2-40B4-BE49-F238E27FC236}">
                    <a16:creationId xmlns:a16="http://schemas.microsoft.com/office/drawing/2014/main" id="{1495079E-E9EA-45C3-87D4-A5D520158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699"/>
                <a:ext cx="1247" cy="1247"/>
              </a:xfrm>
              <a:custGeom>
                <a:avLst/>
                <a:gdLst>
                  <a:gd name="G0" fmla="+- 1923 0 0"/>
                  <a:gd name="G1" fmla="+- 21600 0 1923"/>
                  <a:gd name="G2" fmla="+- 21600 0 192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23" y="10800"/>
                    </a:moveTo>
                    <a:cubicBezTo>
                      <a:pt x="1923" y="15703"/>
                      <a:pt x="5897" y="19677"/>
                      <a:pt x="10800" y="19677"/>
                    </a:cubicBezTo>
                    <a:cubicBezTo>
                      <a:pt x="15703" y="19677"/>
                      <a:pt x="19677" y="15703"/>
                      <a:pt x="19677" y="10800"/>
                    </a:cubicBezTo>
                    <a:cubicBezTo>
                      <a:pt x="19677" y="5897"/>
                      <a:pt x="15703" y="1923"/>
                      <a:pt x="10800" y="1923"/>
                    </a:cubicBezTo>
                    <a:cubicBezTo>
                      <a:pt x="5897" y="1923"/>
                      <a:pt x="1923" y="5897"/>
                      <a:pt x="192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698" name="Group 138">
              <a:extLst>
                <a:ext uri="{FF2B5EF4-FFF2-40B4-BE49-F238E27FC236}">
                  <a16:creationId xmlns:a16="http://schemas.microsoft.com/office/drawing/2014/main" id="{35665D34-5E80-496C-BDC0-B6E516813D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5" y="1701"/>
              <a:ext cx="911" cy="1889"/>
              <a:chOff x="1935" y="1701"/>
              <a:chExt cx="911" cy="1889"/>
            </a:xfrm>
          </p:grpSpPr>
          <p:sp>
            <p:nvSpPr>
              <p:cNvPr id="66661" name="Rectangle 101">
                <a:extLst>
                  <a:ext uri="{FF2B5EF4-FFF2-40B4-BE49-F238E27FC236}">
                    <a16:creationId xmlns:a16="http://schemas.microsoft.com/office/drawing/2014/main" id="{40A332EC-48FB-4FD8-90D4-4085DF53D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9" y="1933"/>
                <a:ext cx="85" cy="255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5686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667" name="Freeform 107">
                <a:extLst>
                  <a:ext uri="{FF2B5EF4-FFF2-40B4-BE49-F238E27FC236}">
                    <a16:creationId xmlns:a16="http://schemas.microsoft.com/office/drawing/2014/main" id="{2FA3633D-E518-40B0-8CD6-8A03638B92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5" y="1701"/>
                <a:ext cx="911" cy="294"/>
              </a:xfrm>
              <a:custGeom>
                <a:avLst/>
                <a:gdLst>
                  <a:gd name="T0" fmla="*/ 23 w 911"/>
                  <a:gd name="T1" fmla="*/ 119 h 294"/>
                  <a:gd name="T2" fmla="*/ 23 w 911"/>
                  <a:gd name="T3" fmla="*/ 62 h 294"/>
                  <a:gd name="T4" fmla="*/ 51 w 911"/>
                  <a:gd name="T5" fmla="*/ 34 h 294"/>
                  <a:gd name="T6" fmla="*/ 136 w 911"/>
                  <a:gd name="T7" fmla="*/ 34 h 294"/>
                  <a:gd name="T8" fmla="*/ 278 w 911"/>
                  <a:gd name="T9" fmla="*/ 90 h 294"/>
                  <a:gd name="T10" fmla="*/ 533 w 911"/>
                  <a:gd name="T11" fmla="*/ 90 h 294"/>
                  <a:gd name="T12" fmla="*/ 816 w 911"/>
                  <a:gd name="T13" fmla="*/ 5 h 294"/>
                  <a:gd name="T14" fmla="*/ 902 w 911"/>
                  <a:gd name="T15" fmla="*/ 119 h 294"/>
                  <a:gd name="T16" fmla="*/ 873 w 911"/>
                  <a:gd name="T17" fmla="*/ 204 h 294"/>
                  <a:gd name="T18" fmla="*/ 760 w 911"/>
                  <a:gd name="T19" fmla="*/ 232 h 294"/>
                  <a:gd name="T20" fmla="*/ 561 w 911"/>
                  <a:gd name="T21" fmla="*/ 289 h 294"/>
                  <a:gd name="T22" fmla="*/ 278 w 911"/>
                  <a:gd name="T23" fmla="*/ 261 h 294"/>
                  <a:gd name="T24" fmla="*/ 164 w 911"/>
                  <a:gd name="T25" fmla="*/ 204 h 294"/>
                  <a:gd name="T26" fmla="*/ 23 w 911"/>
                  <a:gd name="T27" fmla="*/ 11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11" h="294">
                    <a:moveTo>
                      <a:pt x="23" y="119"/>
                    </a:moveTo>
                    <a:cubicBezTo>
                      <a:pt x="0" y="95"/>
                      <a:pt x="18" y="76"/>
                      <a:pt x="23" y="62"/>
                    </a:cubicBezTo>
                    <a:cubicBezTo>
                      <a:pt x="28" y="48"/>
                      <a:pt x="32" y="39"/>
                      <a:pt x="51" y="34"/>
                    </a:cubicBezTo>
                    <a:cubicBezTo>
                      <a:pt x="70" y="29"/>
                      <a:pt x="98" y="25"/>
                      <a:pt x="136" y="34"/>
                    </a:cubicBezTo>
                    <a:cubicBezTo>
                      <a:pt x="174" y="43"/>
                      <a:pt x="212" y="81"/>
                      <a:pt x="278" y="90"/>
                    </a:cubicBezTo>
                    <a:cubicBezTo>
                      <a:pt x="344" y="99"/>
                      <a:pt x="443" y="104"/>
                      <a:pt x="533" y="90"/>
                    </a:cubicBezTo>
                    <a:cubicBezTo>
                      <a:pt x="623" y="76"/>
                      <a:pt x="755" y="0"/>
                      <a:pt x="816" y="5"/>
                    </a:cubicBezTo>
                    <a:cubicBezTo>
                      <a:pt x="877" y="10"/>
                      <a:pt x="893" y="86"/>
                      <a:pt x="902" y="119"/>
                    </a:cubicBezTo>
                    <a:cubicBezTo>
                      <a:pt x="911" y="152"/>
                      <a:pt x="897" y="185"/>
                      <a:pt x="873" y="204"/>
                    </a:cubicBezTo>
                    <a:cubicBezTo>
                      <a:pt x="849" y="223"/>
                      <a:pt x="812" y="218"/>
                      <a:pt x="760" y="232"/>
                    </a:cubicBezTo>
                    <a:cubicBezTo>
                      <a:pt x="708" y="246"/>
                      <a:pt x="641" y="284"/>
                      <a:pt x="561" y="289"/>
                    </a:cubicBezTo>
                    <a:cubicBezTo>
                      <a:pt x="481" y="294"/>
                      <a:pt x="344" y="275"/>
                      <a:pt x="278" y="261"/>
                    </a:cubicBezTo>
                    <a:cubicBezTo>
                      <a:pt x="212" y="247"/>
                      <a:pt x="206" y="228"/>
                      <a:pt x="164" y="204"/>
                    </a:cubicBezTo>
                    <a:cubicBezTo>
                      <a:pt x="122" y="180"/>
                      <a:pt x="46" y="143"/>
                      <a:pt x="23" y="11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689" name="Group 129">
                <a:extLst>
                  <a:ext uri="{FF2B5EF4-FFF2-40B4-BE49-F238E27FC236}">
                    <a16:creationId xmlns:a16="http://schemas.microsoft.com/office/drawing/2014/main" id="{06063502-1B0C-4EF2-BE6D-D435DCE6B7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6" y="2132"/>
                <a:ext cx="310" cy="1458"/>
                <a:chOff x="2186" y="2132"/>
                <a:chExt cx="310" cy="1458"/>
              </a:xfrm>
            </p:grpSpPr>
            <p:sp>
              <p:nvSpPr>
                <p:cNvPr id="66690" name="Rectangle 130">
                  <a:extLst>
                    <a:ext uri="{FF2B5EF4-FFF2-40B4-BE49-F238E27FC236}">
                      <a16:creationId xmlns:a16="http://schemas.microsoft.com/office/drawing/2014/main" id="{FD5442E1-D208-4C6B-97F7-D0250F504C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5" y="2188"/>
                  <a:ext cx="113" cy="936"/>
                </a:xfrm>
                <a:prstGeom prst="rect">
                  <a:avLst/>
                </a:prstGeom>
                <a:gradFill rotWithShape="1">
                  <a:gsLst>
                    <a:gs pos="0">
                      <a:srgbClr val="3366FF">
                        <a:gamma/>
                        <a:shade val="46275"/>
                        <a:invGamma/>
                      </a:srgbClr>
                    </a:gs>
                    <a:gs pos="50000">
                      <a:srgbClr val="3366FF"/>
                    </a:gs>
                    <a:gs pos="100000">
                      <a:srgbClr val="3366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91" name="Rectangle 131">
                  <a:extLst>
                    <a:ext uri="{FF2B5EF4-FFF2-40B4-BE49-F238E27FC236}">
                      <a16:creationId xmlns:a16="http://schemas.microsoft.com/office/drawing/2014/main" id="{986F5C52-38F5-48E5-AADA-5D483C3E41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5" y="2132"/>
                  <a:ext cx="113" cy="8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50000">
                      <a:schemeClr val="accent2"/>
                    </a:gs>
                    <a:gs pos="100000">
                      <a:schemeClr val="accent2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692" name="Group 132">
                  <a:extLst>
                    <a:ext uri="{FF2B5EF4-FFF2-40B4-BE49-F238E27FC236}">
                      <a16:creationId xmlns:a16="http://schemas.microsoft.com/office/drawing/2014/main" id="{BB811470-EC27-49E2-8484-035B7FF2DDD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86" y="3067"/>
                  <a:ext cx="310" cy="523"/>
                  <a:chOff x="2186" y="3067"/>
                  <a:chExt cx="310" cy="523"/>
                </a:xfrm>
              </p:grpSpPr>
              <p:sp>
                <p:nvSpPr>
                  <p:cNvPr id="66693" name="AutoShape 133">
                    <a:extLst>
                      <a:ext uri="{FF2B5EF4-FFF2-40B4-BE49-F238E27FC236}">
                        <a16:creationId xmlns:a16="http://schemas.microsoft.com/office/drawing/2014/main" id="{5635AACF-32DE-476C-88D7-4F6E9BFE92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26" y="3067"/>
                    <a:ext cx="170" cy="36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3366FF">
                          <a:gamma/>
                          <a:shade val="46275"/>
                          <a:invGamma/>
                        </a:srgbClr>
                      </a:gs>
                      <a:gs pos="100000">
                        <a:srgbClr val="3366FF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694" name="Oval 134">
                    <a:extLst>
                      <a:ext uri="{FF2B5EF4-FFF2-40B4-BE49-F238E27FC236}">
                        <a16:creationId xmlns:a16="http://schemas.microsoft.com/office/drawing/2014/main" id="{232B1F82-C8C1-4B77-BEE1-8959C2DD9E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55" y="3266"/>
                    <a:ext cx="113" cy="113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695" name="AutoShape 135">
                    <a:extLst>
                      <a:ext uri="{FF2B5EF4-FFF2-40B4-BE49-F238E27FC236}">
                        <a16:creationId xmlns:a16="http://schemas.microsoft.com/office/drawing/2014/main" id="{73AF5C3E-68A4-47AF-9ED2-18708E0EDA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2913">
                    <a:off x="2325" y="3278"/>
                    <a:ext cx="57" cy="3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696" name="AutoShape 136">
                    <a:extLst>
                      <a:ext uri="{FF2B5EF4-FFF2-40B4-BE49-F238E27FC236}">
                        <a16:creationId xmlns:a16="http://schemas.microsoft.com/office/drawing/2014/main" id="{63ABC9EB-1A45-4390-A034-FA22C99B2B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86" y="3517"/>
                    <a:ext cx="221" cy="6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697" name="Oval 137">
                    <a:extLst>
                      <a:ext uri="{FF2B5EF4-FFF2-40B4-BE49-F238E27FC236}">
                        <a16:creationId xmlns:a16="http://schemas.microsoft.com/office/drawing/2014/main" id="{EDDBE1BC-E771-49A0-A5AB-AE73FAD59E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5" y="3526"/>
                    <a:ext cx="41" cy="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0C0C0"/>
                      </a:gs>
                      <a:gs pos="100000">
                        <a:srgbClr val="C0C0C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6700" name="Group 140">
            <a:extLst>
              <a:ext uri="{FF2B5EF4-FFF2-40B4-BE49-F238E27FC236}">
                <a16:creationId xmlns:a16="http://schemas.microsoft.com/office/drawing/2014/main" id="{2FB83D9F-F40F-4433-A9E0-10BD640E2E11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2798763"/>
            <a:ext cx="874712" cy="1574800"/>
            <a:chOff x="1788" y="1701"/>
            <a:chExt cx="1247" cy="2245"/>
          </a:xfrm>
        </p:grpSpPr>
        <p:grpSp>
          <p:nvGrpSpPr>
            <p:cNvPr id="66701" name="Group 141">
              <a:extLst>
                <a:ext uri="{FF2B5EF4-FFF2-40B4-BE49-F238E27FC236}">
                  <a16:creationId xmlns:a16="http://schemas.microsoft.com/office/drawing/2014/main" id="{52480D1A-1D20-4D1E-BB92-2DAC5285AD69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1788" y="2699"/>
              <a:ext cx="1247" cy="1247"/>
              <a:chOff x="1788" y="2699"/>
              <a:chExt cx="1247" cy="1247"/>
            </a:xfrm>
          </p:grpSpPr>
          <p:sp>
            <p:nvSpPr>
              <p:cNvPr id="66702" name="AutoShape 142">
                <a:extLst>
                  <a:ext uri="{FF2B5EF4-FFF2-40B4-BE49-F238E27FC236}">
                    <a16:creationId xmlns:a16="http://schemas.microsoft.com/office/drawing/2014/main" id="{E0F22F7A-FCFC-4602-839D-983C30338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" y="2784"/>
                <a:ext cx="1078" cy="1076"/>
              </a:xfrm>
              <a:custGeom>
                <a:avLst/>
                <a:gdLst>
                  <a:gd name="G0" fmla="+- 1923 0 0"/>
                  <a:gd name="G1" fmla="+- 21600 0 1923"/>
                  <a:gd name="G2" fmla="+- 21600 0 192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23" y="10800"/>
                    </a:moveTo>
                    <a:cubicBezTo>
                      <a:pt x="1923" y="15703"/>
                      <a:pt x="5897" y="19677"/>
                      <a:pt x="10800" y="19677"/>
                    </a:cubicBezTo>
                    <a:cubicBezTo>
                      <a:pt x="15703" y="19677"/>
                      <a:pt x="19677" y="15703"/>
                      <a:pt x="19677" y="10800"/>
                    </a:cubicBezTo>
                    <a:cubicBezTo>
                      <a:pt x="19677" y="5897"/>
                      <a:pt x="15703" y="1923"/>
                      <a:pt x="10800" y="1923"/>
                    </a:cubicBezTo>
                    <a:cubicBezTo>
                      <a:pt x="5897" y="1923"/>
                      <a:pt x="1923" y="5897"/>
                      <a:pt x="192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3" name="Rectangle 143">
                <a:extLst>
                  <a:ext uri="{FF2B5EF4-FFF2-40B4-BE49-F238E27FC236}">
                    <a16:creationId xmlns:a16="http://schemas.microsoft.com/office/drawing/2014/main" id="{96674CC7-CC8A-4DF4-9E1E-5010B8C67F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4" name="Rectangle 144">
                <a:extLst>
                  <a:ext uri="{FF2B5EF4-FFF2-40B4-BE49-F238E27FC236}">
                    <a16:creationId xmlns:a16="http://schemas.microsoft.com/office/drawing/2014/main" id="{CB075E8D-7C8E-4164-8B42-11C9B3A6D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5" name="Rectangle 145">
                <a:extLst>
                  <a:ext uri="{FF2B5EF4-FFF2-40B4-BE49-F238E27FC236}">
                    <a16:creationId xmlns:a16="http://schemas.microsoft.com/office/drawing/2014/main" id="{F640D64C-AED4-406C-B052-DCE5BF002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6" name="Rectangle 146">
                <a:extLst>
                  <a:ext uri="{FF2B5EF4-FFF2-40B4-BE49-F238E27FC236}">
                    <a16:creationId xmlns:a16="http://schemas.microsoft.com/office/drawing/2014/main" id="{6F8C0F9C-E019-4682-A091-AB882BA04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07" name="AutoShape 147">
                <a:extLst>
                  <a:ext uri="{FF2B5EF4-FFF2-40B4-BE49-F238E27FC236}">
                    <a16:creationId xmlns:a16="http://schemas.microsoft.com/office/drawing/2014/main" id="{2CB872E0-42D0-431C-A5D0-32910178A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699"/>
                <a:ext cx="1247" cy="1247"/>
              </a:xfrm>
              <a:custGeom>
                <a:avLst/>
                <a:gdLst>
                  <a:gd name="G0" fmla="+- 1923 0 0"/>
                  <a:gd name="G1" fmla="+- 21600 0 1923"/>
                  <a:gd name="G2" fmla="+- 21600 0 192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23" y="10800"/>
                    </a:moveTo>
                    <a:cubicBezTo>
                      <a:pt x="1923" y="15703"/>
                      <a:pt x="5897" y="19677"/>
                      <a:pt x="10800" y="19677"/>
                    </a:cubicBezTo>
                    <a:cubicBezTo>
                      <a:pt x="15703" y="19677"/>
                      <a:pt x="19677" y="15703"/>
                      <a:pt x="19677" y="10800"/>
                    </a:cubicBezTo>
                    <a:cubicBezTo>
                      <a:pt x="19677" y="5897"/>
                      <a:pt x="15703" y="1923"/>
                      <a:pt x="10800" y="1923"/>
                    </a:cubicBezTo>
                    <a:cubicBezTo>
                      <a:pt x="5897" y="1923"/>
                      <a:pt x="1923" y="5897"/>
                      <a:pt x="192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08" name="Group 148">
              <a:extLst>
                <a:ext uri="{FF2B5EF4-FFF2-40B4-BE49-F238E27FC236}">
                  <a16:creationId xmlns:a16="http://schemas.microsoft.com/office/drawing/2014/main" id="{04DABB2D-1428-49DF-917F-DFAD6FC651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5" y="1701"/>
              <a:ext cx="911" cy="1889"/>
              <a:chOff x="1935" y="1701"/>
              <a:chExt cx="911" cy="1889"/>
            </a:xfrm>
          </p:grpSpPr>
          <p:sp>
            <p:nvSpPr>
              <p:cNvPr id="66709" name="Rectangle 149">
                <a:extLst>
                  <a:ext uri="{FF2B5EF4-FFF2-40B4-BE49-F238E27FC236}">
                    <a16:creationId xmlns:a16="http://schemas.microsoft.com/office/drawing/2014/main" id="{8DA79093-5C67-46BE-835C-8A70C5CB8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9" y="1933"/>
                <a:ext cx="85" cy="255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5686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10" name="Freeform 150">
                <a:extLst>
                  <a:ext uri="{FF2B5EF4-FFF2-40B4-BE49-F238E27FC236}">
                    <a16:creationId xmlns:a16="http://schemas.microsoft.com/office/drawing/2014/main" id="{1D1D97FC-F63D-49DF-B7B2-21DAD0E0A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5" y="1701"/>
                <a:ext cx="911" cy="294"/>
              </a:xfrm>
              <a:custGeom>
                <a:avLst/>
                <a:gdLst>
                  <a:gd name="T0" fmla="*/ 23 w 911"/>
                  <a:gd name="T1" fmla="*/ 119 h 294"/>
                  <a:gd name="T2" fmla="*/ 23 w 911"/>
                  <a:gd name="T3" fmla="*/ 62 h 294"/>
                  <a:gd name="T4" fmla="*/ 51 w 911"/>
                  <a:gd name="T5" fmla="*/ 34 h 294"/>
                  <a:gd name="T6" fmla="*/ 136 w 911"/>
                  <a:gd name="T7" fmla="*/ 34 h 294"/>
                  <a:gd name="T8" fmla="*/ 278 w 911"/>
                  <a:gd name="T9" fmla="*/ 90 h 294"/>
                  <a:gd name="T10" fmla="*/ 533 w 911"/>
                  <a:gd name="T11" fmla="*/ 90 h 294"/>
                  <a:gd name="T12" fmla="*/ 816 w 911"/>
                  <a:gd name="T13" fmla="*/ 5 h 294"/>
                  <a:gd name="T14" fmla="*/ 902 w 911"/>
                  <a:gd name="T15" fmla="*/ 119 h 294"/>
                  <a:gd name="T16" fmla="*/ 873 w 911"/>
                  <a:gd name="T17" fmla="*/ 204 h 294"/>
                  <a:gd name="T18" fmla="*/ 760 w 911"/>
                  <a:gd name="T19" fmla="*/ 232 h 294"/>
                  <a:gd name="T20" fmla="*/ 561 w 911"/>
                  <a:gd name="T21" fmla="*/ 289 h 294"/>
                  <a:gd name="T22" fmla="*/ 278 w 911"/>
                  <a:gd name="T23" fmla="*/ 261 h 294"/>
                  <a:gd name="T24" fmla="*/ 164 w 911"/>
                  <a:gd name="T25" fmla="*/ 204 h 294"/>
                  <a:gd name="T26" fmla="*/ 23 w 911"/>
                  <a:gd name="T27" fmla="*/ 11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11" h="294">
                    <a:moveTo>
                      <a:pt x="23" y="119"/>
                    </a:moveTo>
                    <a:cubicBezTo>
                      <a:pt x="0" y="95"/>
                      <a:pt x="18" y="76"/>
                      <a:pt x="23" y="62"/>
                    </a:cubicBezTo>
                    <a:cubicBezTo>
                      <a:pt x="28" y="48"/>
                      <a:pt x="32" y="39"/>
                      <a:pt x="51" y="34"/>
                    </a:cubicBezTo>
                    <a:cubicBezTo>
                      <a:pt x="70" y="29"/>
                      <a:pt x="98" y="25"/>
                      <a:pt x="136" y="34"/>
                    </a:cubicBezTo>
                    <a:cubicBezTo>
                      <a:pt x="174" y="43"/>
                      <a:pt x="212" y="81"/>
                      <a:pt x="278" y="90"/>
                    </a:cubicBezTo>
                    <a:cubicBezTo>
                      <a:pt x="344" y="99"/>
                      <a:pt x="443" y="104"/>
                      <a:pt x="533" y="90"/>
                    </a:cubicBezTo>
                    <a:cubicBezTo>
                      <a:pt x="623" y="76"/>
                      <a:pt x="755" y="0"/>
                      <a:pt x="816" y="5"/>
                    </a:cubicBezTo>
                    <a:cubicBezTo>
                      <a:pt x="877" y="10"/>
                      <a:pt x="893" y="86"/>
                      <a:pt x="902" y="119"/>
                    </a:cubicBezTo>
                    <a:cubicBezTo>
                      <a:pt x="911" y="152"/>
                      <a:pt x="897" y="185"/>
                      <a:pt x="873" y="204"/>
                    </a:cubicBezTo>
                    <a:cubicBezTo>
                      <a:pt x="849" y="223"/>
                      <a:pt x="812" y="218"/>
                      <a:pt x="760" y="232"/>
                    </a:cubicBezTo>
                    <a:cubicBezTo>
                      <a:pt x="708" y="246"/>
                      <a:pt x="641" y="284"/>
                      <a:pt x="561" y="289"/>
                    </a:cubicBezTo>
                    <a:cubicBezTo>
                      <a:pt x="481" y="294"/>
                      <a:pt x="344" y="275"/>
                      <a:pt x="278" y="261"/>
                    </a:cubicBezTo>
                    <a:cubicBezTo>
                      <a:pt x="212" y="247"/>
                      <a:pt x="206" y="228"/>
                      <a:pt x="164" y="204"/>
                    </a:cubicBezTo>
                    <a:cubicBezTo>
                      <a:pt x="122" y="180"/>
                      <a:pt x="46" y="143"/>
                      <a:pt x="23" y="11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711" name="Group 151">
                <a:extLst>
                  <a:ext uri="{FF2B5EF4-FFF2-40B4-BE49-F238E27FC236}">
                    <a16:creationId xmlns:a16="http://schemas.microsoft.com/office/drawing/2014/main" id="{7B4BBDF8-A2E6-4EE9-8FC9-068A7DE13B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6" y="2132"/>
                <a:ext cx="310" cy="1458"/>
                <a:chOff x="2186" y="2132"/>
                <a:chExt cx="310" cy="1458"/>
              </a:xfrm>
            </p:grpSpPr>
            <p:sp>
              <p:nvSpPr>
                <p:cNvPr id="66712" name="Rectangle 152">
                  <a:extLst>
                    <a:ext uri="{FF2B5EF4-FFF2-40B4-BE49-F238E27FC236}">
                      <a16:creationId xmlns:a16="http://schemas.microsoft.com/office/drawing/2014/main" id="{88A7690D-3B3A-468B-92B5-4A3A1BA44E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5" y="2188"/>
                  <a:ext cx="113" cy="93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13" name="Rectangle 153">
                  <a:extLst>
                    <a:ext uri="{FF2B5EF4-FFF2-40B4-BE49-F238E27FC236}">
                      <a16:creationId xmlns:a16="http://schemas.microsoft.com/office/drawing/2014/main" id="{08218605-D46E-4C80-B713-60077E0F20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5" y="2132"/>
                  <a:ext cx="113" cy="86"/>
                </a:xfrm>
                <a:prstGeom prst="rect">
                  <a:avLst/>
                </a:prstGeom>
                <a:gradFill rotWithShape="1">
                  <a:gsLst>
                    <a:gs pos="0">
                      <a:srgbClr val="800000">
                        <a:gamma/>
                        <a:shade val="46275"/>
                        <a:invGamma/>
                      </a:srgbClr>
                    </a:gs>
                    <a:gs pos="50000">
                      <a:srgbClr val="800000"/>
                    </a:gs>
                    <a:gs pos="100000">
                      <a:srgbClr val="80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714" name="Group 154">
                  <a:extLst>
                    <a:ext uri="{FF2B5EF4-FFF2-40B4-BE49-F238E27FC236}">
                      <a16:creationId xmlns:a16="http://schemas.microsoft.com/office/drawing/2014/main" id="{FDA38841-6C9F-4FAF-987B-E88AB2D6059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86" y="3067"/>
                  <a:ext cx="310" cy="523"/>
                  <a:chOff x="2186" y="3067"/>
                  <a:chExt cx="310" cy="523"/>
                </a:xfrm>
              </p:grpSpPr>
              <p:sp>
                <p:nvSpPr>
                  <p:cNvPr id="66715" name="AutoShape 155">
                    <a:extLst>
                      <a:ext uri="{FF2B5EF4-FFF2-40B4-BE49-F238E27FC236}">
                        <a16:creationId xmlns:a16="http://schemas.microsoft.com/office/drawing/2014/main" id="{F7D19589-B756-4162-95ED-A5DBA29A6B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26" y="3067"/>
                    <a:ext cx="170" cy="36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00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16" name="Oval 156">
                    <a:extLst>
                      <a:ext uri="{FF2B5EF4-FFF2-40B4-BE49-F238E27FC236}">
                        <a16:creationId xmlns:a16="http://schemas.microsoft.com/office/drawing/2014/main" id="{B2681378-B1ED-449A-86B6-AD09B6EF2D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55" y="3266"/>
                    <a:ext cx="113" cy="113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17" name="AutoShape 157">
                    <a:extLst>
                      <a:ext uri="{FF2B5EF4-FFF2-40B4-BE49-F238E27FC236}">
                        <a16:creationId xmlns:a16="http://schemas.microsoft.com/office/drawing/2014/main" id="{167D3E88-7084-408F-B933-D74C8A6DA7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2913">
                    <a:off x="2325" y="3278"/>
                    <a:ext cx="57" cy="3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18" name="AutoShape 158">
                    <a:extLst>
                      <a:ext uri="{FF2B5EF4-FFF2-40B4-BE49-F238E27FC236}">
                        <a16:creationId xmlns:a16="http://schemas.microsoft.com/office/drawing/2014/main" id="{93485551-221A-4AC9-B1BF-C16F649DAC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86" y="3517"/>
                    <a:ext cx="221" cy="6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19" name="Oval 159">
                    <a:extLst>
                      <a:ext uri="{FF2B5EF4-FFF2-40B4-BE49-F238E27FC236}">
                        <a16:creationId xmlns:a16="http://schemas.microsoft.com/office/drawing/2014/main" id="{67FD184B-B068-44DA-889C-110607C5456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5" y="3526"/>
                    <a:ext cx="41" cy="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0C0C0"/>
                      </a:gs>
                      <a:gs pos="100000">
                        <a:srgbClr val="C0C0C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6720" name="Group 160">
            <a:extLst>
              <a:ext uri="{FF2B5EF4-FFF2-40B4-BE49-F238E27FC236}">
                <a16:creationId xmlns:a16="http://schemas.microsoft.com/office/drawing/2014/main" id="{51F64ABA-C7C1-4444-ACBA-4EB20DDFB106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2798763"/>
            <a:ext cx="874713" cy="1574800"/>
            <a:chOff x="1788" y="1701"/>
            <a:chExt cx="1247" cy="2245"/>
          </a:xfrm>
        </p:grpSpPr>
        <p:grpSp>
          <p:nvGrpSpPr>
            <p:cNvPr id="66721" name="Group 161">
              <a:extLst>
                <a:ext uri="{FF2B5EF4-FFF2-40B4-BE49-F238E27FC236}">
                  <a16:creationId xmlns:a16="http://schemas.microsoft.com/office/drawing/2014/main" id="{F62FB702-AC07-49D3-8B93-F3BCCF4FB56A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1788" y="2699"/>
              <a:ext cx="1247" cy="1247"/>
              <a:chOff x="1788" y="2699"/>
              <a:chExt cx="1247" cy="1247"/>
            </a:xfrm>
          </p:grpSpPr>
          <p:sp>
            <p:nvSpPr>
              <p:cNvPr id="66722" name="AutoShape 162">
                <a:extLst>
                  <a:ext uri="{FF2B5EF4-FFF2-40B4-BE49-F238E27FC236}">
                    <a16:creationId xmlns:a16="http://schemas.microsoft.com/office/drawing/2014/main" id="{93BB8B44-0467-4E72-88CC-7FE71D48C4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" y="2784"/>
                <a:ext cx="1078" cy="1076"/>
              </a:xfrm>
              <a:custGeom>
                <a:avLst/>
                <a:gdLst>
                  <a:gd name="G0" fmla="+- 1923 0 0"/>
                  <a:gd name="G1" fmla="+- 21600 0 1923"/>
                  <a:gd name="G2" fmla="+- 21600 0 192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23" y="10800"/>
                    </a:moveTo>
                    <a:cubicBezTo>
                      <a:pt x="1923" y="15703"/>
                      <a:pt x="5897" y="19677"/>
                      <a:pt x="10800" y="19677"/>
                    </a:cubicBezTo>
                    <a:cubicBezTo>
                      <a:pt x="15703" y="19677"/>
                      <a:pt x="19677" y="15703"/>
                      <a:pt x="19677" y="10800"/>
                    </a:cubicBezTo>
                    <a:cubicBezTo>
                      <a:pt x="19677" y="5897"/>
                      <a:pt x="15703" y="1923"/>
                      <a:pt x="10800" y="1923"/>
                    </a:cubicBezTo>
                    <a:cubicBezTo>
                      <a:pt x="5897" y="1923"/>
                      <a:pt x="1923" y="5897"/>
                      <a:pt x="192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3" name="Rectangle 163">
                <a:extLst>
                  <a:ext uri="{FF2B5EF4-FFF2-40B4-BE49-F238E27FC236}">
                    <a16:creationId xmlns:a16="http://schemas.microsoft.com/office/drawing/2014/main" id="{8BF96611-5C7D-4B84-BD2E-EC01F79EB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4" name="Rectangle 164">
                <a:extLst>
                  <a:ext uri="{FF2B5EF4-FFF2-40B4-BE49-F238E27FC236}">
                    <a16:creationId xmlns:a16="http://schemas.microsoft.com/office/drawing/2014/main" id="{4FDEB3D6-3E17-4AC3-A1C7-95BDADFC9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5" name="Rectangle 165">
                <a:extLst>
                  <a:ext uri="{FF2B5EF4-FFF2-40B4-BE49-F238E27FC236}">
                    <a16:creationId xmlns:a16="http://schemas.microsoft.com/office/drawing/2014/main" id="{4873D5AC-B3DF-4C1C-A5CA-FB2106364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6" name="Rectangle 166">
                <a:extLst>
                  <a:ext uri="{FF2B5EF4-FFF2-40B4-BE49-F238E27FC236}">
                    <a16:creationId xmlns:a16="http://schemas.microsoft.com/office/drawing/2014/main" id="{E91334E5-E8EC-48CB-8A85-32B4511CD4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27" name="AutoShape 167">
                <a:extLst>
                  <a:ext uri="{FF2B5EF4-FFF2-40B4-BE49-F238E27FC236}">
                    <a16:creationId xmlns:a16="http://schemas.microsoft.com/office/drawing/2014/main" id="{A9ED7C4D-CECA-457E-B422-26A1A45DB9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699"/>
                <a:ext cx="1247" cy="1247"/>
              </a:xfrm>
              <a:custGeom>
                <a:avLst/>
                <a:gdLst>
                  <a:gd name="G0" fmla="+- 1923 0 0"/>
                  <a:gd name="G1" fmla="+- 21600 0 1923"/>
                  <a:gd name="G2" fmla="+- 21600 0 192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23" y="10800"/>
                    </a:moveTo>
                    <a:cubicBezTo>
                      <a:pt x="1923" y="15703"/>
                      <a:pt x="5897" y="19677"/>
                      <a:pt x="10800" y="19677"/>
                    </a:cubicBezTo>
                    <a:cubicBezTo>
                      <a:pt x="15703" y="19677"/>
                      <a:pt x="19677" y="15703"/>
                      <a:pt x="19677" y="10800"/>
                    </a:cubicBezTo>
                    <a:cubicBezTo>
                      <a:pt x="19677" y="5897"/>
                      <a:pt x="15703" y="1923"/>
                      <a:pt x="10800" y="1923"/>
                    </a:cubicBezTo>
                    <a:cubicBezTo>
                      <a:pt x="5897" y="1923"/>
                      <a:pt x="1923" y="5897"/>
                      <a:pt x="192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28" name="Group 168">
              <a:extLst>
                <a:ext uri="{FF2B5EF4-FFF2-40B4-BE49-F238E27FC236}">
                  <a16:creationId xmlns:a16="http://schemas.microsoft.com/office/drawing/2014/main" id="{A0E697D4-8159-4D2A-A0C0-9E21C5F54D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5" y="1701"/>
              <a:ext cx="911" cy="1889"/>
              <a:chOff x="1935" y="1701"/>
              <a:chExt cx="911" cy="1889"/>
            </a:xfrm>
          </p:grpSpPr>
          <p:sp>
            <p:nvSpPr>
              <p:cNvPr id="66729" name="Rectangle 169">
                <a:extLst>
                  <a:ext uri="{FF2B5EF4-FFF2-40B4-BE49-F238E27FC236}">
                    <a16:creationId xmlns:a16="http://schemas.microsoft.com/office/drawing/2014/main" id="{8D0C0AA2-FF5A-4591-8068-CE906FEEA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9" y="1933"/>
                <a:ext cx="85" cy="255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5686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30" name="Freeform 170">
                <a:extLst>
                  <a:ext uri="{FF2B5EF4-FFF2-40B4-BE49-F238E27FC236}">
                    <a16:creationId xmlns:a16="http://schemas.microsoft.com/office/drawing/2014/main" id="{52ECF407-1386-4130-B689-D54B5B460B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5" y="1701"/>
                <a:ext cx="911" cy="294"/>
              </a:xfrm>
              <a:custGeom>
                <a:avLst/>
                <a:gdLst>
                  <a:gd name="T0" fmla="*/ 23 w 911"/>
                  <a:gd name="T1" fmla="*/ 119 h 294"/>
                  <a:gd name="T2" fmla="*/ 23 w 911"/>
                  <a:gd name="T3" fmla="*/ 62 h 294"/>
                  <a:gd name="T4" fmla="*/ 51 w 911"/>
                  <a:gd name="T5" fmla="*/ 34 h 294"/>
                  <a:gd name="T6" fmla="*/ 136 w 911"/>
                  <a:gd name="T7" fmla="*/ 34 h 294"/>
                  <a:gd name="T8" fmla="*/ 278 w 911"/>
                  <a:gd name="T9" fmla="*/ 90 h 294"/>
                  <a:gd name="T10" fmla="*/ 533 w 911"/>
                  <a:gd name="T11" fmla="*/ 90 h 294"/>
                  <a:gd name="T12" fmla="*/ 816 w 911"/>
                  <a:gd name="T13" fmla="*/ 5 h 294"/>
                  <a:gd name="T14" fmla="*/ 902 w 911"/>
                  <a:gd name="T15" fmla="*/ 119 h 294"/>
                  <a:gd name="T16" fmla="*/ 873 w 911"/>
                  <a:gd name="T17" fmla="*/ 204 h 294"/>
                  <a:gd name="T18" fmla="*/ 760 w 911"/>
                  <a:gd name="T19" fmla="*/ 232 h 294"/>
                  <a:gd name="T20" fmla="*/ 561 w 911"/>
                  <a:gd name="T21" fmla="*/ 289 h 294"/>
                  <a:gd name="T22" fmla="*/ 278 w 911"/>
                  <a:gd name="T23" fmla="*/ 261 h 294"/>
                  <a:gd name="T24" fmla="*/ 164 w 911"/>
                  <a:gd name="T25" fmla="*/ 204 h 294"/>
                  <a:gd name="T26" fmla="*/ 23 w 911"/>
                  <a:gd name="T27" fmla="*/ 11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11" h="294">
                    <a:moveTo>
                      <a:pt x="23" y="119"/>
                    </a:moveTo>
                    <a:cubicBezTo>
                      <a:pt x="0" y="95"/>
                      <a:pt x="18" y="76"/>
                      <a:pt x="23" y="62"/>
                    </a:cubicBezTo>
                    <a:cubicBezTo>
                      <a:pt x="28" y="48"/>
                      <a:pt x="32" y="39"/>
                      <a:pt x="51" y="34"/>
                    </a:cubicBezTo>
                    <a:cubicBezTo>
                      <a:pt x="70" y="29"/>
                      <a:pt x="98" y="25"/>
                      <a:pt x="136" y="34"/>
                    </a:cubicBezTo>
                    <a:cubicBezTo>
                      <a:pt x="174" y="43"/>
                      <a:pt x="212" y="81"/>
                      <a:pt x="278" y="90"/>
                    </a:cubicBezTo>
                    <a:cubicBezTo>
                      <a:pt x="344" y="99"/>
                      <a:pt x="443" y="104"/>
                      <a:pt x="533" y="90"/>
                    </a:cubicBezTo>
                    <a:cubicBezTo>
                      <a:pt x="623" y="76"/>
                      <a:pt x="755" y="0"/>
                      <a:pt x="816" y="5"/>
                    </a:cubicBezTo>
                    <a:cubicBezTo>
                      <a:pt x="877" y="10"/>
                      <a:pt x="893" y="86"/>
                      <a:pt x="902" y="119"/>
                    </a:cubicBezTo>
                    <a:cubicBezTo>
                      <a:pt x="911" y="152"/>
                      <a:pt x="897" y="185"/>
                      <a:pt x="873" y="204"/>
                    </a:cubicBezTo>
                    <a:cubicBezTo>
                      <a:pt x="849" y="223"/>
                      <a:pt x="812" y="218"/>
                      <a:pt x="760" y="232"/>
                    </a:cubicBezTo>
                    <a:cubicBezTo>
                      <a:pt x="708" y="246"/>
                      <a:pt x="641" y="284"/>
                      <a:pt x="561" y="289"/>
                    </a:cubicBezTo>
                    <a:cubicBezTo>
                      <a:pt x="481" y="294"/>
                      <a:pt x="344" y="275"/>
                      <a:pt x="278" y="261"/>
                    </a:cubicBezTo>
                    <a:cubicBezTo>
                      <a:pt x="212" y="247"/>
                      <a:pt x="206" y="228"/>
                      <a:pt x="164" y="204"/>
                    </a:cubicBezTo>
                    <a:cubicBezTo>
                      <a:pt x="122" y="180"/>
                      <a:pt x="46" y="143"/>
                      <a:pt x="23" y="11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731" name="Group 171">
                <a:extLst>
                  <a:ext uri="{FF2B5EF4-FFF2-40B4-BE49-F238E27FC236}">
                    <a16:creationId xmlns:a16="http://schemas.microsoft.com/office/drawing/2014/main" id="{1C27B0C8-C5E9-4B69-B2F9-C112E5C971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6" y="2132"/>
                <a:ext cx="310" cy="1458"/>
                <a:chOff x="2186" y="2132"/>
                <a:chExt cx="310" cy="1458"/>
              </a:xfrm>
            </p:grpSpPr>
            <p:sp>
              <p:nvSpPr>
                <p:cNvPr id="66732" name="Rectangle 172">
                  <a:extLst>
                    <a:ext uri="{FF2B5EF4-FFF2-40B4-BE49-F238E27FC236}">
                      <a16:creationId xmlns:a16="http://schemas.microsoft.com/office/drawing/2014/main" id="{B4869E54-DCD6-44F0-B2FD-4206C1878C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5" y="2188"/>
                  <a:ext cx="113" cy="93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33" name="Rectangle 173">
                  <a:extLst>
                    <a:ext uri="{FF2B5EF4-FFF2-40B4-BE49-F238E27FC236}">
                      <a16:creationId xmlns:a16="http://schemas.microsoft.com/office/drawing/2014/main" id="{7FA05405-61F2-4B57-AFE5-3E557B6FC9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5" y="2132"/>
                  <a:ext cx="113" cy="86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1">
                        <a:gamma/>
                        <a:shade val="46275"/>
                        <a:invGamma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734" name="Group 174">
                  <a:extLst>
                    <a:ext uri="{FF2B5EF4-FFF2-40B4-BE49-F238E27FC236}">
                      <a16:creationId xmlns:a16="http://schemas.microsoft.com/office/drawing/2014/main" id="{BC4EB9C9-F832-454C-83CB-C01D3BE1BF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86" y="3067"/>
                  <a:ext cx="310" cy="523"/>
                  <a:chOff x="2186" y="3067"/>
                  <a:chExt cx="310" cy="523"/>
                </a:xfrm>
              </p:grpSpPr>
              <p:sp>
                <p:nvSpPr>
                  <p:cNvPr id="66735" name="AutoShape 175">
                    <a:extLst>
                      <a:ext uri="{FF2B5EF4-FFF2-40B4-BE49-F238E27FC236}">
                        <a16:creationId xmlns:a16="http://schemas.microsoft.com/office/drawing/2014/main" id="{9A8BA5F8-386D-4B7C-97C5-12D6DC57F7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26" y="3067"/>
                    <a:ext cx="170" cy="36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chemeClr val="bg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bg2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36" name="Oval 176">
                    <a:extLst>
                      <a:ext uri="{FF2B5EF4-FFF2-40B4-BE49-F238E27FC236}">
                        <a16:creationId xmlns:a16="http://schemas.microsoft.com/office/drawing/2014/main" id="{FA22FAB1-2B42-41E6-A57A-9AA4ED08C5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55" y="3266"/>
                    <a:ext cx="113" cy="113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37" name="AutoShape 177">
                    <a:extLst>
                      <a:ext uri="{FF2B5EF4-FFF2-40B4-BE49-F238E27FC236}">
                        <a16:creationId xmlns:a16="http://schemas.microsoft.com/office/drawing/2014/main" id="{2A9FD007-9A5F-4E93-B825-EEE8469185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2913">
                    <a:off x="2325" y="3278"/>
                    <a:ext cx="57" cy="3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38" name="AutoShape 178">
                    <a:extLst>
                      <a:ext uri="{FF2B5EF4-FFF2-40B4-BE49-F238E27FC236}">
                        <a16:creationId xmlns:a16="http://schemas.microsoft.com/office/drawing/2014/main" id="{4233376E-D41C-4AF3-9F43-7B235B48D4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86" y="3517"/>
                    <a:ext cx="221" cy="6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39" name="Oval 179">
                    <a:extLst>
                      <a:ext uri="{FF2B5EF4-FFF2-40B4-BE49-F238E27FC236}">
                        <a16:creationId xmlns:a16="http://schemas.microsoft.com/office/drawing/2014/main" id="{2D7A9F2D-65D7-48C6-9AAC-0E1A786AF18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5" y="3526"/>
                    <a:ext cx="41" cy="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0C0C0"/>
                      </a:gs>
                      <a:gs pos="100000">
                        <a:srgbClr val="C0C0C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6740" name="Group 180">
            <a:extLst>
              <a:ext uri="{FF2B5EF4-FFF2-40B4-BE49-F238E27FC236}">
                <a16:creationId xmlns:a16="http://schemas.microsoft.com/office/drawing/2014/main" id="{7472F675-907E-40B1-8AA6-484581F85F88}"/>
              </a:ext>
            </a:extLst>
          </p:cNvPr>
          <p:cNvGrpSpPr>
            <a:grpSpLocks/>
          </p:cNvGrpSpPr>
          <p:nvPr/>
        </p:nvGrpSpPr>
        <p:grpSpPr bwMode="auto">
          <a:xfrm>
            <a:off x="2657475" y="2798763"/>
            <a:ext cx="874713" cy="1574800"/>
            <a:chOff x="1788" y="1701"/>
            <a:chExt cx="1247" cy="2245"/>
          </a:xfrm>
        </p:grpSpPr>
        <p:grpSp>
          <p:nvGrpSpPr>
            <p:cNvPr id="66741" name="Group 181">
              <a:extLst>
                <a:ext uri="{FF2B5EF4-FFF2-40B4-BE49-F238E27FC236}">
                  <a16:creationId xmlns:a16="http://schemas.microsoft.com/office/drawing/2014/main" id="{A0BAFE47-75E0-4C09-BFF4-F315ABBF360C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1788" y="2699"/>
              <a:ext cx="1247" cy="1247"/>
              <a:chOff x="1788" y="2699"/>
              <a:chExt cx="1247" cy="1247"/>
            </a:xfrm>
          </p:grpSpPr>
          <p:sp>
            <p:nvSpPr>
              <p:cNvPr id="66742" name="AutoShape 182">
                <a:extLst>
                  <a:ext uri="{FF2B5EF4-FFF2-40B4-BE49-F238E27FC236}">
                    <a16:creationId xmlns:a16="http://schemas.microsoft.com/office/drawing/2014/main" id="{7ADB1D4A-30A9-410E-B3BE-1D5919D40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" y="2784"/>
                <a:ext cx="1078" cy="1076"/>
              </a:xfrm>
              <a:custGeom>
                <a:avLst/>
                <a:gdLst>
                  <a:gd name="G0" fmla="+- 1923 0 0"/>
                  <a:gd name="G1" fmla="+- 21600 0 1923"/>
                  <a:gd name="G2" fmla="+- 21600 0 192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23" y="10800"/>
                    </a:moveTo>
                    <a:cubicBezTo>
                      <a:pt x="1923" y="15703"/>
                      <a:pt x="5897" y="19677"/>
                      <a:pt x="10800" y="19677"/>
                    </a:cubicBezTo>
                    <a:cubicBezTo>
                      <a:pt x="15703" y="19677"/>
                      <a:pt x="19677" y="15703"/>
                      <a:pt x="19677" y="10800"/>
                    </a:cubicBezTo>
                    <a:cubicBezTo>
                      <a:pt x="19677" y="5897"/>
                      <a:pt x="15703" y="1923"/>
                      <a:pt x="10800" y="1923"/>
                    </a:cubicBezTo>
                    <a:cubicBezTo>
                      <a:pt x="5897" y="1923"/>
                      <a:pt x="1923" y="5897"/>
                      <a:pt x="192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3" name="Rectangle 183">
                <a:extLst>
                  <a:ext uri="{FF2B5EF4-FFF2-40B4-BE49-F238E27FC236}">
                    <a16:creationId xmlns:a16="http://schemas.microsoft.com/office/drawing/2014/main" id="{C49499D5-2DDE-40E4-921D-EFC7069CE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4" name="Rectangle 184">
                <a:extLst>
                  <a:ext uri="{FF2B5EF4-FFF2-40B4-BE49-F238E27FC236}">
                    <a16:creationId xmlns:a16="http://schemas.microsoft.com/office/drawing/2014/main" id="{7D81B5C6-643F-4920-9D52-EE384AC1F0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5" name="Rectangle 185">
                <a:extLst>
                  <a:ext uri="{FF2B5EF4-FFF2-40B4-BE49-F238E27FC236}">
                    <a16:creationId xmlns:a16="http://schemas.microsoft.com/office/drawing/2014/main" id="{545E330A-4E99-4398-B81A-1C5DBEF2B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6" name="Rectangle 186">
                <a:extLst>
                  <a:ext uri="{FF2B5EF4-FFF2-40B4-BE49-F238E27FC236}">
                    <a16:creationId xmlns:a16="http://schemas.microsoft.com/office/drawing/2014/main" id="{B8A8E288-A977-4848-B56B-630EA2929E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47" name="AutoShape 187">
                <a:extLst>
                  <a:ext uri="{FF2B5EF4-FFF2-40B4-BE49-F238E27FC236}">
                    <a16:creationId xmlns:a16="http://schemas.microsoft.com/office/drawing/2014/main" id="{B881AF99-8811-40B5-9622-E0B88A8A4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699"/>
                <a:ext cx="1247" cy="1247"/>
              </a:xfrm>
              <a:custGeom>
                <a:avLst/>
                <a:gdLst>
                  <a:gd name="G0" fmla="+- 1923 0 0"/>
                  <a:gd name="G1" fmla="+- 21600 0 1923"/>
                  <a:gd name="G2" fmla="+- 21600 0 192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23" y="10800"/>
                    </a:moveTo>
                    <a:cubicBezTo>
                      <a:pt x="1923" y="15703"/>
                      <a:pt x="5897" y="19677"/>
                      <a:pt x="10800" y="19677"/>
                    </a:cubicBezTo>
                    <a:cubicBezTo>
                      <a:pt x="15703" y="19677"/>
                      <a:pt x="19677" y="15703"/>
                      <a:pt x="19677" y="10800"/>
                    </a:cubicBezTo>
                    <a:cubicBezTo>
                      <a:pt x="19677" y="5897"/>
                      <a:pt x="15703" y="1923"/>
                      <a:pt x="10800" y="1923"/>
                    </a:cubicBezTo>
                    <a:cubicBezTo>
                      <a:pt x="5897" y="1923"/>
                      <a:pt x="1923" y="5897"/>
                      <a:pt x="192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48" name="Group 188">
              <a:extLst>
                <a:ext uri="{FF2B5EF4-FFF2-40B4-BE49-F238E27FC236}">
                  <a16:creationId xmlns:a16="http://schemas.microsoft.com/office/drawing/2014/main" id="{DBDF9A8C-5484-47D0-AAE5-51E5069831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5" y="1701"/>
              <a:ext cx="911" cy="1889"/>
              <a:chOff x="1935" y="1701"/>
              <a:chExt cx="911" cy="1889"/>
            </a:xfrm>
          </p:grpSpPr>
          <p:sp>
            <p:nvSpPr>
              <p:cNvPr id="66749" name="Rectangle 189">
                <a:extLst>
                  <a:ext uri="{FF2B5EF4-FFF2-40B4-BE49-F238E27FC236}">
                    <a16:creationId xmlns:a16="http://schemas.microsoft.com/office/drawing/2014/main" id="{275E27E4-517D-46BB-8B38-61FE651B30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9" y="1933"/>
                <a:ext cx="85" cy="255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5686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50" name="Freeform 190">
                <a:extLst>
                  <a:ext uri="{FF2B5EF4-FFF2-40B4-BE49-F238E27FC236}">
                    <a16:creationId xmlns:a16="http://schemas.microsoft.com/office/drawing/2014/main" id="{896AD72D-FB4B-4021-BF60-5AA118276E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5" y="1701"/>
                <a:ext cx="911" cy="294"/>
              </a:xfrm>
              <a:custGeom>
                <a:avLst/>
                <a:gdLst>
                  <a:gd name="T0" fmla="*/ 23 w 911"/>
                  <a:gd name="T1" fmla="*/ 119 h 294"/>
                  <a:gd name="T2" fmla="*/ 23 w 911"/>
                  <a:gd name="T3" fmla="*/ 62 h 294"/>
                  <a:gd name="T4" fmla="*/ 51 w 911"/>
                  <a:gd name="T5" fmla="*/ 34 h 294"/>
                  <a:gd name="T6" fmla="*/ 136 w 911"/>
                  <a:gd name="T7" fmla="*/ 34 h 294"/>
                  <a:gd name="T8" fmla="*/ 278 w 911"/>
                  <a:gd name="T9" fmla="*/ 90 h 294"/>
                  <a:gd name="T10" fmla="*/ 533 w 911"/>
                  <a:gd name="T11" fmla="*/ 90 h 294"/>
                  <a:gd name="T12" fmla="*/ 816 w 911"/>
                  <a:gd name="T13" fmla="*/ 5 h 294"/>
                  <a:gd name="T14" fmla="*/ 902 w 911"/>
                  <a:gd name="T15" fmla="*/ 119 h 294"/>
                  <a:gd name="T16" fmla="*/ 873 w 911"/>
                  <a:gd name="T17" fmla="*/ 204 h 294"/>
                  <a:gd name="T18" fmla="*/ 760 w 911"/>
                  <a:gd name="T19" fmla="*/ 232 h 294"/>
                  <a:gd name="T20" fmla="*/ 561 w 911"/>
                  <a:gd name="T21" fmla="*/ 289 h 294"/>
                  <a:gd name="T22" fmla="*/ 278 w 911"/>
                  <a:gd name="T23" fmla="*/ 261 h 294"/>
                  <a:gd name="T24" fmla="*/ 164 w 911"/>
                  <a:gd name="T25" fmla="*/ 204 h 294"/>
                  <a:gd name="T26" fmla="*/ 23 w 911"/>
                  <a:gd name="T27" fmla="*/ 11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11" h="294">
                    <a:moveTo>
                      <a:pt x="23" y="119"/>
                    </a:moveTo>
                    <a:cubicBezTo>
                      <a:pt x="0" y="95"/>
                      <a:pt x="18" y="76"/>
                      <a:pt x="23" y="62"/>
                    </a:cubicBezTo>
                    <a:cubicBezTo>
                      <a:pt x="28" y="48"/>
                      <a:pt x="32" y="39"/>
                      <a:pt x="51" y="34"/>
                    </a:cubicBezTo>
                    <a:cubicBezTo>
                      <a:pt x="70" y="29"/>
                      <a:pt x="98" y="25"/>
                      <a:pt x="136" y="34"/>
                    </a:cubicBezTo>
                    <a:cubicBezTo>
                      <a:pt x="174" y="43"/>
                      <a:pt x="212" y="81"/>
                      <a:pt x="278" y="90"/>
                    </a:cubicBezTo>
                    <a:cubicBezTo>
                      <a:pt x="344" y="99"/>
                      <a:pt x="443" y="104"/>
                      <a:pt x="533" y="90"/>
                    </a:cubicBezTo>
                    <a:cubicBezTo>
                      <a:pt x="623" y="76"/>
                      <a:pt x="755" y="0"/>
                      <a:pt x="816" y="5"/>
                    </a:cubicBezTo>
                    <a:cubicBezTo>
                      <a:pt x="877" y="10"/>
                      <a:pt x="893" y="86"/>
                      <a:pt x="902" y="119"/>
                    </a:cubicBezTo>
                    <a:cubicBezTo>
                      <a:pt x="911" y="152"/>
                      <a:pt x="897" y="185"/>
                      <a:pt x="873" y="204"/>
                    </a:cubicBezTo>
                    <a:cubicBezTo>
                      <a:pt x="849" y="223"/>
                      <a:pt x="812" y="218"/>
                      <a:pt x="760" y="232"/>
                    </a:cubicBezTo>
                    <a:cubicBezTo>
                      <a:pt x="708" y="246"/>
                      <a:pt x="641" y="284"/>
                      <a:pt x="561" y="289"/>
                    </a:cubicBezTo>
                    <a:cubicBezTo>
                      <a:pt x="481" y="294"/>
                      <a:pt x="344" y="275"/>
                      <a:pt x="278" y="261"/>
                    </a:cubicBezTo>
                    <a:cubicBezTo>
                      <a:pt x="212" y="247"/>
                      <a:pt x="206" y="228"/>
                      <a:pt x="164" y="204"/>
                    </a:cubicBezTo>
                    <a:cubicBezTo>
                      <a:pt x="122" y="180"/>
                      <a:pt x="46" y="143"/>
                      <a:pt x="23" y="11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751" name="Group 191">
                <a:extLst>
                  <a:ext uri="{FF2B5EF4-FFF2-40B4-BE49-F238E27FC236}">
                    <a16:creationId xmlns:a16="http://schemas.microsoft.com/office/drawing/2014/main" id="{7E34D1C5-F617-4C10-98A7-BA2F505CD7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6" y="2132"/>
                <a:ext cx="310" cy="1458"/>
                <a:chOff x="2186" y="2132"/>
                <a:chExt cx="310" cy="1458"/>
              </a:xfrm>
            </p:grpSpPr>
            <p:sp>
              <p:nvSpPr>
                <p:cNvPr id="66752" name="Rectangle 192">
                  <a:extLst>
                    <a:ext uri="{FF2B5EF4-FFF2-40B4-BE49-F238E27FC236}">
                      <a16:creationId xmlns:a16="http://schemas.microsoft.com/office/drawing/2014/main" id="{F47701D8-D7C4-47E4-92A3-18ACEFF1B7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5" y="2188"/>
                  <a:ext cx="113" cy="936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53" name="Rectangle 193">
                  <a:extLst>
                    <a:ext uri="{FF2B5EF4-FFF2-40B4-BE49-F238E27FC236}">
                      <a16:creationId xmlns:a16="http://schemas.microsoft.com/office/drawing/2014/main" id="{62DAE2B6-A599-4F16-9759-86FA3188B6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5" y="2132"/>
                  <a:ext cx="113" cy="86"/>
                </a:xfrm>
                <a:prstGeom prst="rect">
                  <a:avLst/>
                </a:prstGeom>
                <a:gradFill rotWithShape="1">
                  <a:gsLst>
                    <a:gs pos="0">
                      <a:srgbClr val="996600">
                        <a:gamma/>
                        <a:shade val="46275"/>
                        <a:invGamma/>
                      </a:srgbClr>
                    </a:gs>
                    <a:gs pos="50000">
                      <a:srgbClr val="996600"/>
                    </a:gs>
                    <a:gs pos="100000">
                      <a:srgbClr val="9966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754" name="Group 194">
                  <a:extLst>
                    <a:ext uri="{FF2B5EF4-FFF2-40B4-BE49-F238E27FC236}">
                      <a16:creationId xmlns:a16="http://schemas.microsoft.com/office/drawing/2014/main" id="{04215BB5-8D15-45A0-B9A4-5D94F1D62DC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86" y="3067"/>
                  <a:ext cx="310" cy="523"/>
                  <a:chOff x="2186" y="3067"/>
                  <a:chExt cx="310" cy="523"/>
                </a:xfrm>
              </p:grpSpPr>
              <p:sp>
                <p:nvSpPr>
                  <p:cNvPr id="66755" name="AutoShape 195">
                    <a:extLst>
                      <a:ext uri="{FF2B5EF4-FFF2-40B4-BE49-F238E27FC236}">
                        <a16:creationId xmlns:a16="http://schemas.microsoft.com/office/drawing/2014/main" id="{0239778B-42EE-4EEB-BEFD-69E189D2596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26" y="3067"/>
                    <a:ext cx="170" cy="36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99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56" name="Oval 196">
                    <a:extLst>
                      <a:ext uri="{FF2B5EF4-FFF2-40B4-BE49-F238E27FC236}">
                        <a16:creationId xmlns:a16="http://schemas.microsoft.com/office/drawing/2014/main" id="{A16DC431-01AD-4098-BA76-FBF026BD0B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55" y="3266"/>
                    <a:ext cx="113" cy="113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57" name="AutoShape 197">
                    <a:extLst>
                      <a:ext uri="{FF2B5EF4-FFF2-40B4-BE49-F238E27FC236}">
                        <a16:creationId xmlns:a16="http://schemas.microsoft.com/office/drawing/2014/main" id="{BAE94F62-09A1-45D2-9023-3E69EC6BDE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2913">
                    <a:off x="2325" y="3278"/>
                    <a:ext cx="57" cy="3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58" name="AutoShape 198">
                    <a:extLst>
                      <a:ext uri="{FF2B5EF4-FFF2-40B4-BE49-F238E27FC236}">
                        <a16:creationId xmlns:a16="http://schemas.microsoft.com/office/drawing/2014/main" id="{91A14593-B63E-4D06-8475-788D216B15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86" y="3517"/>
                    <a:ext cx="221" cy="6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59" name="Oval 199">
                    <a:extLst>
                      <a:ext uri="{FF2B5EF4-FFF2-40B4-BE49-F238E27FC236}">
                        <a16:creationId xmlns:a16="http://schemas.microsoft.com/office/drawing/2014/main" id="{32A2C3F6-0956-46A0-9F78-4F7067DAF6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5" y="3526"/>
                    <a:ext cx="41" cy="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0C0C0"/>
                      </a:gs>
                      <a:gs pos="100000">
                        <a:srgbClr val="C0C0C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6760" name="Group 200">
            <a:extLst>
              <a:ext uri="{FF2B5EF4-FFF2-40B4-BE49-F238E27FC236}">
                <a16:creationId xmlns:a16="http://schemas.microsoft.com/office/drawing/2014/main" id="{84D59DE5-9D35-4D55-8FBF-86888EEF7567}"/>
              </a:ext>
            </a:extLst>
          </p:cNvPr>
          <p:cNvGrpSpPr>
            <a:grpSpLocks/>
          </p:cNvGrpSpPr>
          <p:nvPr/>
        </p:nvGrpSpPr>
        <p:grpSpPr bwMode="auto">
          <a:xfrm>
            <a:off x="8239125" y="2798763"/>
            <a:ext cx="874713" cy="1574800"/>
            <a:chOff x="1788" y="1701"/>
            <a:chExt cx="1247" cy="2245"/>
          </a:xfrm>
        </p:grpSpPr>
        <p:grpSp>
          <p:nvGrpSpPr>
            <p:cNvPr id="66761" name="Group 201">
              <a:extLst>
                <a:ext uri="{FF2B5EF4-FFF2-40B4-BE49-F238E27FC236}">
                  <a16:creationId xmlns:a16="http://schemas.microsoft.com/office/drawing/2014/main" id="{8E475489-7CCB-4B13-BB59-052A854A7DB5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1788" y="2699"/>
              <a:ext cx="1247" cy="1247"/>
              <a:chOff x="1788" y="2699"/>
              <a:chExt cx="1247" cy="1247"/>
            </a:xfrm>
          </p:grpSpPr>
          <p:sp>
            <p:nvSpPr>
              <p:cNvPr id="66762" name="AutoShape 202">
                <a:extLst>
                  <a:ext uri="{FF2B5EF4-FFF2-40B4-BE49-F238E27FC236}">
                    <a16:creationId xmlns:a16="http://schemas.microsoft.com/office/drawing/2014/main" id="{67E32EBD-5B9F-46F7-9EAF-A6D775E52F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" y="2784"/>
                <a:ext cx="1078" cy="1076"/>
              </a:xfrm>
              <a:custGeom>
                <a:avLst/>
                <a:gdLst>
                  <a:gd name="G0" fmla="+- 1923 0 0"/>
                  <a:gd name="G1" fmla="+- 21600 0 1923"/>
                  <a:gd name="G2" fmla="+- 21600 0 192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23" y="10800"/>
                    </a:moveTo>
                    <a:cubicBezTo>
                      <a:pt x="1923" y="15703"/>
                      <a:pt x="5897" y="19677"/>
                      <a:pt x="10800" y="19677"/>
                    </a:cubicBezTo>
                    <a:cubicBezTo>
                      <a:pt x="15703" y="19677"/>
                      <a:pt x="19677" y="15703"/>
                      <a:pt x="19677" y="10800"/>
                    </a:cubicBezTo>
                    <a:cubicBezTo>
                      <a:pt x="19677" y="5897"/>
                      <a:pt x="15703" y="1923"/>
                      <a:pt x="10800" y="1923"/>
                    </a:cubicBezTo>
                    <a:cubicBezTo>
                      <a:pt x="5897" y="1923"/>
                      <a:pt x="1923" y="5897"/>
                      <a:pt x="192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3" name="Rectangle 203">
                <a:extLst>
                  <a:ext uri="{FF2B5EF4-FFF2-40B4-BE49-F238E27FC236}">
                    <a16:creationId xmlns:a16="http://schemas.microsoft.com/office/drawing/2014/main" id="{35E7B202-19E9-4EC5-897C-44948CE854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4" name="Rectangle 204">
                <a:extLst>
                  <a:ext uri="{FF2B5EF4-FFF2-40B4-BE49-F238E27FC236}">
                    <a16:creationId xmlns:a16="http://schemas.microsoft.com/office/drawing/2014/main" id="{0B19699B-B263-410C-83C5-8AFCF47A2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5" name="Rectangle 205">
                <a:extLst>
                  <a:ext uri="{FF2B5EF4-FFF2-40B4-BE49-F238E27FC236}">
                    <a16:creationId xmlns:a16="http://schemas.microsoft.com/office/drawing/2014/main" id="{B556B72A-8B67-44C6-B243-0870F5C33F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6" name="Rectangle 206">
                <a:extLst>
                  <a:ext uri="{FF2B5EF4-FFF2-40B4-BE49-F238E27FC236}">
                    <a16:creationId xmlns:a16="http://schemas.microsoft.com/office/drawing/2014/main" id="{6807AE49-D174-4BFD-B498-11328AD9D1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83" y="2869"/>
                <a:ext cx="57" cy="90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69804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67" name="AutoShape 207">
                <a:extLst>
                  <a:ext uri="{FF2B5EF4-FFF2-40B4-BE49-F238E27FC236}">
                    <a16:creationId xmlns:a16="http://schemas.microsoft.com/office/drawing/2014/main" id="{918E805C-D539-4B13-9CAF-BA133000A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699"/>
                <a:ext cx="1247" cy="1247"/>
              </a:xfrm>
              <a:custGeom>
                <a:avLst/>
                <a:gdLst>
                  <a:gd name="G0" fmla="+- 1923 0 0"/>
                  <a:gd name="G1" fmla="+- 21600 0 1923"/>
                  <a:gd name="G2" fmla="+- 21600 0 192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23" y="10800"/>
                    </a:moveTo>
                    <a:cubicBezTo>
                      <a:pt x="1923" y="15703"/>
                      <a:pt x="5897" y="19677"/>
                      <a:pt x="10800" y="19677"/>
                    </a:cubicBezTo>
                    <a:cubicBezTo>
                      <a:pt x="15703" y="19677"/>
                      <a:pt x="19677" y="15703"/>
                      <a:pt x="19677" y="10800"/>
                    </a:cubicBezTo>
                    <a:cubicBezTo>
                      <a:pt x="19677" y="5897"/>
                      <a:pt x="15703" y="1923"/>
                      <a:pt x="10800" y="1923"/>
                    </a:cubicBezTo>
                    <a:cubicBezTo>
                      <a:pt x="5897" y="1923"/>
                      <a:pt x="1923" y="5897"/>
                      <a:pt x="1923" y="1080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768" name="Group 208">
              <a:extLst>
                <a:ext uri="{FF2B5EF4-FFF2-40B4-BE49-F238E27FC236}">
                  <a16:creationId xmlns:a16="http://schemas.microsoft.com/office/drawing/2014/main" id="{40BEDF80-6857-4C81-AEC9-924171F545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5" y="1701"/>
              <a:ext cx="911" cy="1889"/>
              <a:chOff x="1935" y="1701"/>
              <a:chExt cx="911" cy="1889"/>
            </a:xfrm>
          </p:grpSpPr>
          <p:sp>
            <p:nvSpPr>
              <p:cNvPr id="66769" name="Rectangle 209">
                <a:extLst>
                  <a:ext uri="{FF2B5EF4-FFF2-40B4-BE49-F238E27FC236}">
                    <a16:creationId xmlns:a16="http://schemas.microsoft.com/office/drawing/2014/main" id="{D596EBB1-F161-42DE-A711-BE4C367A6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9" y="1933"/>
                <a:ext cx="85" cy="255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15686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770" name="Freeform 210">
                <a:extLst>
                  <a:ext uri="{FF2B5EF4-FFF2-40B4-BE49-F238E27FC236}">
                    <a16:creationId xmlns:a16="http://schemas.microsoft.com/office/drawing/2014/main" id="{CD03BE07-62A1-40FD-ABB1-E4113F308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5" y="1701"/>
                <a:ext cx="911" cy="294"/>
              </a:xfrm>
              <a:custGeom>
                <a:avLst/>
                <a:gdLst>
                  <a:gd name="T0" fmla="*/ 23 w 911"/>
                  <a:gd name="T1" fmla="*/ 119 h 294"/>
                  <a:gd name="T2" fmla="*/ 23 w 911"/>
                  <a:gd name="T3" fmla="*/ 62 h 294"/>
                  <a:gd name="T4" fmla="*/ 51 w 911"/>
                  <a:gd name="T5" fmla="*/ 34 h 294"/>
                  <a:gd name="T6" fmla="*/ 136 w 911"/>
                  <a:gd name="T7" fmla="*/ 34 h 294"/>
                  <a:gd name="T8" fmla="*/ 278 w 911"/>
                  <a:gd name="T9" fmla="*/ 90 h 294"/>
                  <a:gd name="T10" fmla="*/ 533 w 911"/>
                  <a:gd name="T11" fmla="*/ 90 h 294"/>
                  <a:gd name="T12" fmla="*/ 816 w 911"/>
                  <a:gd name="T13" fmla="*/ 5 h 294"/>
                  <a:gd name="T14" fmla="*/ 902 w 911"/>
                  <a:gd name="T15" fmla="*/ 119 h 294"/>
                  <a:gd name="T16" fmla="*/ 873 w 911"/>
                  <a:gd name="T17" fmla="*/ 204 h 294"/>
                  <a:gd name="T18" fmla="*/ 760 w 911"/>
                  <a:gd name="T19" fmla="*/ 232 h 294"/>
                  <a:gd name="T20" fmla="*/ 561 w 911"/>
                  <a:gd name="T21" fmla="*/ 289 h 294"/>
                  <a:gd name="T22" fmla="*/ 278 w 911"/>
                  <a:gd name="T23" fmla="*/ 261 h 294"/>
                  <a:gd name="T24" fmla="*/ 164 w 911"/>
                  <a:gd name="T25" fmla="*/ 204 h 294"/>
                  <a:gd name="T26" fmla="*/ 23 w 911"/>
                  <a:gd name="T27" fmla="*/ 119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11" h="294">
                    <a:moveTo>
                      <a:pt x="23" y="119"/>
                    </a:moveTo>
                    <a:cubicBezTo>
                      <a:pt x="0" y="95"/>
                      <a:pt x="18" y="76"/>
                      <a:pt x="23" y="62"/>
                    </a:cubicBezTo>
                    <a:cubicBezTo>
                      <a:pt x="28" y="48"/>
                      <a:pt x="32" y="39"/>
                      <a:pt x="51" y="34"/>
                    </a:cubicBezTo>
                    <a:cubicBezTo>
                      <a:pt x="70" y="29"/>
                      <a:pt x="98" y="25"/>
                      <a:pt x="136" y="34"/>
                    </a:cubicBezTo>
                    <a:cubicBezTo>
                      <a:pt x="174" y="43"/>
                      <a:pt x="212" y="81"/>
                      <a:pt x="278" y="90"/>
                    </a:cubicBezTo>
                    <a:cubicBezTo>
                      <a:pt x="344" y="99"/>
                      <a:pt x="443" y="104"/>
                      <a:pt x="533" y="90"/>
                    </a:cubicBezTo>
                    <a:cubicBezTo>
                      <a:pt x="623" y="76"/>
                      <a:pt x="755" y="0"/>
                      <a:pt x="816" y="5"/>
                    </a:cubicBezTo>
                    <a:cubicBezTo>
                      <a:pt x="877" y="10"/>
                      <a:pt x="893" y="86"/>
                      <a:pt x="902" y="119"/>
                    </a:cubicBezTo>
                    <a:cubicBezTo>
                      <a:pt x="911" y="152"/>
                      <a:pt x="897" y="185"/>
                      <a:pt x="873" y="204"/>
                    </a:cubicBezTo>
                    <a:cubicBezTo>
                      <a:pt x="849" y="223"/>
                      <a:pt x="812" y="218"/>
                      <a:pt x="760" y="232"/>
                    </a:cubicBezTo>
                    <a:cubicBezTo>
                      <a:pt x="708" y="246"/>
                      <a:pt x="641" y="284"/>
                      <a:pt x="561" y="289"/>
                    </a:cubicBezTo>
                    <a:cubicBezTo>
                      <a:pt x="481" y="294"/>
                      <a:pt x="344" y="275"/>
                      <a:pt x="278" y="261"/>
                    </a:cubicBezTo>
                    <a:cubicBezTo>
                      <a:pt x="212" y="247"/>
                      <a:pt x="206" y="228"/>
                      <a:pt x="164" y="204"/>
                    </a:cubicBezTo>
                    <a:cubicBezTo>
                      <a:pt x="122" y="180"/>
                      <a:pt x="46" y="143"/>
                      <a:pt x="23" y="11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6771" name="Group 211">
                <a:extLst>
                  <a:ext uri="{FF2B5EF4-FFF2-40B4-BE49-F238E27FC236}">
                    <a16:creationId xmlns:a16="http://schemas.microsoft.com/office/drawing/2014/main" id="{CB6B8704-31AB-4DE7-8B4A-54E7B6E981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6" y="2132"/>
                <a:ext cx="310" cy="1458"/>
                <a:chOff x="2186" y="2132"/>
                <a:chExt cx="310" cy="1458"/>
              </a:xfrm>
            </p:grpSpPr>
            <p:sp>
              <p:nvSpPr>
                <p:cNvPr id="66772" name="Rectangle 212">
                  <a:extLst>
                    <a:ext uri="{FF2B5EF4-FFF2-40B4-BE49-F238E27FC236}">
                      <a16:creationId xmlns:a16="http://schemas.microsoft.com/office/drawing/2014/main" id="{55546CC1-AD67-4662-9EE8-76239DFF59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5" y="2188"/>
                  <a:ext cx="113" cy="936"/>
                </a:xfrm>
                <a:prstGeom prst="rect">
                  <a:avLst/>
                </a:prstGeom>
                <a:gradFill rotWithShape="1">
                  <a:gsLst>
                    <a:gs pos="0">
                      <a:srgbClr val="009900">
                        <a:gamma/>
                        <a:shade val="46275"/>
                        <a:invGamma/>
                      </a:srgbClr>
                    </a:gs>
                    <a:gs pos="50000">
                      <a:srgbClr val="009900"/>
                    </a:gs>
                    <a:gs pos="100000">
                      <a:srgbClr val="0099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73" name="Rectangle 213">
                  <a:extLst>
                    <a:ext uri="{FF2B5EF4-FFF2-40B4-BE49-F238E27FC236}">
                      <a16:creationId xmlns:a16="http://schemas.microsoft.com/office/drawing/2014/main" id="{1287936A-E18D-4D95-80EA-BE9517A53E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5" y="2132"/>
                  <a:ext cx="113" cy="86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00">
                        <a:gamma/>
                        <a:shade val="46275"/>
                        <a:invGamma/>
                      </a:srgbClr>
                    </a:gs>
                    <a:gs pos="50000">
                      <a:srgbClr val="006600"/>
                    </a:gs>
                    <a:gs pos="100000">
                      <a:srgbClr val="0066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774" name="Group 214">
                  <a:extLst>
                    <a:ext uri="{FF2B5EF4-FFF2-40B4-BE49-F238E27FC236}">
                      <a16:creationId xmlns:a16="http://schemas.microsoft.com/office/drawing/2014/main" id="{CB7E67D5-D234-409E-AF44-2A40E4BF20B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86" y="3067"/>
                  <a:ext cx="310" cy="523"/>
                  <a:chOff x="2186" y="3067"/>
                  <a:chExt cx="310" cy="523"/>
                </a:xfrm>
              </p:grpSpPr>
              <p:sp>
                <p:nvSpPr>
                  <p:cNvPr id="66775" name="AutoShape 215">
                    <a:extLst>
                      <a:ext uri="{FF2B5EF4-FFF2-40B4-BE49-F238E27FC236}">
                        <a16:creationId xmlns:a16="http://schemas.microsoft.com/office/drawing/2014/main" id="{100BA00A-006C-4C17-9283-2E4E36196E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26" y="3067"/>
                    <a:ext cx="170" cy="369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0099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009900"/>
                      </a:gs>
                    </a:gsLst>
                    <a:lin ang="189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76" name="Oval 216">
                    <a:extLst>
                      <a:ext uri="{FF2B5EF4-FFF2-40B4-BE49-F238E27FC236}">
                        <a16:creationId xmlns:a16="http://schemas.microsoft.com/office/drawing/2014/main" id="{1B0E7E3B-64A5-4203-AB99-7B81744E86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55" y="3266"/>
                    <a:ext cx="113" cy="113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77" name="AutoShape 217">
                    <a:extLst>
                      <a:ext uri="{FF2B5EF4-FFF2-40B4-BE49-F238E27FC236}">
                        <a16:creationId xmlns:a16="http://schemas.microsoft.com/office/drawing/2014/main" id="{2A2E5A59-C581-4DA1-B056-47EF2FB674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2913">
                    <a:off x="2325" y="3278"/>
                    <a:ext cx="57" cy="31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78" name="AutoShape 218">
                    <a:extLst>
                      <a:ext uri="{FF2B5EF4-FFF2-40B4-BE49-F238E27FC236}">
                        <a16:creationId xmlns:a16="http://schemas.microsoft.com/office/drawing/2014/main" id="{1F2EFD13-E43F-4F2F-A6E2-552BA520C5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86" y="3517"/>
                    <a:ext cx="221" cy="6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>
                          <a:gamma/>
                          <a:shade val="46275"/>
                          <a:invGamma/>
                        </a:srgbClr>
                      </a:gs>
                      <a:gs pos="50000">
                        <a:srgbClr val="333333"/>
                      </a:gs>
                      <a:gs pos="100000">
                        <a:srgbClr val="333333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79" name="Oval 219">
                    <a:extLst>
                      <a:ext uri="{FF2B5EF4-FFF2-40B4-BE49-F238E27FC236}">
                        <a16:creationId xmlns:a16="http://schemas.microsoft.com/office/drawing/2014/main" id="{8C793B5F-529C-43BF-A450-15D965C861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75" y="3526"/>
                    <a:ext cx="41" cy="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C0C0C0"/>
                      </a:gs>
                      <a:gs pos="100000">
                        <a:srgbClr val="C0C0C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6780" name="Group 220">
            <a:extLst>
              <a:ext uri="{FF2B5EF4-FFF2-40B4-BE49-F238E27FC236}">
                <a16:creationId xmlns:a16="http://schemas.microsoft.com/office/drawing/2014/main" id="{C2FA2075-6C0D-4F23-8FB7-F83CF53598A8}"/>
              </a:ext>
            </a:extLst>
          </p:cNvPr>
          <p:cNvGrpSpPr>
            <a:grpSpLocks/>
          </p:cNvGrpSpPr>
          <p:nvPr/>
        </p:nvGrpSpPr>
        <p:grpSpPr bwMode="auto">
          <a:xfrm>
            <a:off x="2297113" y="4733925"/>
            <a:ext cx="1574800" cy="1543050"/>
            <a:chOff x="739" y="771"/>
            <a:chExt cx="2664" cy="2608"/>
          </a:xfrm>
        </p:grpSpPr>
        <p:grpSp>
          <p:nvGrpSpPr>
            <p:cNvPr id="66781" name="Group 221">
              <a:extLst>
                <a:ext uri="{FF2B5EF4-FFF2-40B4-BE49-F238E27FC236}">
                  <a16:creationId xmlns:a16="http://schemas.microsoft.com/office/drawing/2014/main" id="{8278372B-2155-4EDF-87C5-F5A5DA32CC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1366"/>
              <a:ext cx="1984" cy="1984"/>
              <a:chOff x="1419" y="1366"/>
              <a:chExt cx="1984" cy="1984"/>
            </a:xfrm>
          </p:grpSpPr>
          <p:grpSp>
            <p:nvGrpSpPr>
              <p:cNvPr id="66782" name="Group 222">
                <a:extLst>
                  <a:ext uri="{FF2B5EF4-FFF2-40B4-BE49-F238E27FC236}">
                    <a16:creationId xmlns:a16="http://schemas.microsoft.com/office/drawing/2014/main" id="{883B592C-3486-4EF8-956A-3C0EC07DF6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783" name="Rectangle 223">
                  <a:extLst>
                    <a:ext uri="{FF2B5EF4-FFF2-40B4-BE49-F238E27FC236}">
                      <a16:creationId xmlns:a16="http://schemas.microsoft.com/office/drawing/2014/main" id="{AC8B8BC4-8096-4C99-85A4-BB6A74FF95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84" name="Rectangle 224">
                  <a:extLst>
                    <a:ext uri="{FF2B5EF4-FFF2-40B4-BE49-F238E27FC236}">
                      <a16:creationId xmlns:a16="http://schemas.microsoft.com/office/drawing/2014/main" id="{812D4690-1571-4DD7-B3CE-F6AD6E4B17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785" name="Group 225">
                  <a:extLst>
                    <a:ext uri="{FF2B5EF4-FFF2-40B4-BE49-F238E27FC236}">
                      <a16:creationId xmlns:a16="http://schemas.microsoft.com/office/drawing/2014/main" id="{6BF93B1C-96A7-485C-846C-7FAD901B61E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786" name="Rectangle 226">
                    <a:extLst>
                      <a:ext uri="{FF2B5EF4-FFF2-40B4-BE49-F238E27FC236}">
                        <a16:creationId xmlns:a16="http://schemas.microsoft.com/office/drawing/2014/main" id="{E01C5939-B7FE-4F2F-B6E7-53A3F07A65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87" name="Rectangle 227">
                    <a:extLst>
                      <a:ext uri="{FF2B5EF4-FFF2-40B4-BE49-F238E27FC236}">
                        <a16:creationId xmlns:a16="http://schemas.microsoft.com/office/drawing/2014/main" id="{F7D8687E-A8D8-4149-9811-BB58AFCE49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788" name="Group 228">
                <a:extLst>
                  <a:ext uri="{FF2B5EF4-FFF2-40B4-BE49-F238E27FC236}">
                    <a16:creationId xmlns:a16="http://schemas.microsoft.com/office/drawing/2014/main" id="{A94AB8E8-1CB5-43F8-89F9-E02ECAB6CD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92429"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789" name="Rectangle 229">
                  <a:extLst>
                    <a:ext uri="{FF2B5EF4-FFF2-40B4-BE49-F238E27FC236}">
                      <a16:creationId xmlns:a16="http://schemas.microsoft.com/office/drawing/2014/main" id="{82316CA7-FE7C-4C68-B2AC-4FBE52FDC1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90" name="Rectangle 230">
                  <a:extLst>
                    <a:ext uri="{FF2B5EF4-FFF2-40B4-BE49-F238E27FC236}">
                      <a16:creationId xmlns:a16="http://schemas.microsoft.com/office/drawing/2014/main" id="{33CE14F5-5D3C-44EE-AB0F-FC0CB41839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791" name="Group 231">
                  <a:extLst>
                    <a:ext uri="{FF2B5EF4-FFF2-40B4-BE49-F238E27FC236}">
                      <a16:creationId xmlns:a16="http://schemas.microsoft.com/office/drawing/2014/main" id="{B47EE99F-21FB-4C9D-A94C-07871044699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792" name="Rectangle 232">
                    <a:extLst>
                      <a:ext uri="{FF2B5EF4-FFF2-40B4-BE49-F238E27FC236}">
                        <a16:creationId xmlns:a16="http://schemas.microsoft.com/office/drawing/2014/main" id="{E7EE94FB-CE07-4CE2-A956-CDDCDFD9DA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93" name="Rectangle 233">
                    <a:extLst>
                      <a:ext uri="{FF2B5EF4-FFF2-40B4-BE49-F238E27FC236}">
                        <a16:creationId xmlns:a16="http://schemas.microsoft.com/office/drawing/2014/main" id="{6596B256-81CB-44E9-8A1F-628A94AF9D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794" name="Group 234">
                <a:extLst>
                  <a:ext uri="{FF2B5EF4-FFF2-40B4-BE49-F238E27FC236}">
                    <a16:creationId xmlns:a16="http://schemas.microsoft.com/office/drawing/2014/main" id="{298B6EDF-3080-483F-B2AE-A1B6A4A37F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55852"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795" name="Rectangle 235">
                  <a:extLst>
                    <a:ext uri="{FF2B5EF4-FFF2-40B4-BE49-F238E27FC236}">
                      <a16:creationId xmlns:a16="http://schemas.microsoft.com/office/drawing/2014/main" id="{F678CB67-7A81-40AC-9A0D-7535E99AC3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796" name="Rectangle 236">
                  <a:extLst>
                    <a:ext uri="{FF2B5EF4-FFF2-40B4-BE49-F238E27FC236}">
                      <a16:creationId xmlns:a16="http://schemas.microsoft.com/office/drawing/2014/main" id="{52AE7413-E623-42BD-824F-50C2D79156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797" name="Group 237">
                  <a:extLst>
                    <a:ext uri="{FF2B5EF4-FFF2-40B4-BE49-F238E27FC236}">
                      <a16:creationId xmlns:a16="http://schemas.microsoft.com/office/drawing/2014/main" id="{87D32616-0C78-4113-8B5F-F24743A22C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798" name="Rectangle 238">
                    <a:extLst>
                      <a:ext uri="{FF2B5EF4-FFF2-40B4-BE49-F238E27FC236}">
                        <a16:creationId xmlns:a16="http://schemas.microsoft.com/office/drawing/2014/main" id="{653F52AD-D55D-4254-A477-ACEF1E76A7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799" name="Rectangle 239">
                    <a:extLst>
                      <a:ext uri="{FF2B5EF4-FFF2-40B4-BE49-F238E27FC236}">
                        <a16:creationId xmlns:a16="http://schemas.microsoft.com/office/drawing/2014/main" id="{125D4681-901E-441C-BAFE-A31584E172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6800" name="AutoShape 240">
                <a:extLst>
                  <a:ext uri="{FF2B5EF4-FFF2-40B4-BE49-F238E27FC236}">
                    <a16:creationId xmlns:a16="http://schemas.microsoft.com/office/drawing/2014/main" id="{950285AA-E787-48B8-AE08-16728AC315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366"/>
                <a:ext cx="1984" cy="1984"/>
              </a:xfrm>
              <a:custGeom>
                <a:avLst/>
                <a:gdLst>
                  <a:gd name="G0" fmla="+- 773 0 0"/>
                  <a:gd name="G1" fmla="+- 21600 0 773"/>
                  <a:gd name="G2" fmla="+- 21600 0 77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73" y="10800"/>
                    </a:moveTo>
                    <a:cubicBezTo>
                      <a:pt x="773" y="16338"/>
                      <a:pt x="5262" y="20827"/>
                      <a:pt x="10800" y="20827"/>
                    </a:cubicBezTo>
                    <a:cubicBezTo>
                      <a:pt x="16338" y="20827"/>
                      <a:pt x="20827" y="16338"/>
                      <a:pt x="20827" y="10800"/>
                    </a:cubicBezTo>
                    <a:cubicBezTo>
                      <a:pt x="20827" y="5262"/>
                      <a:pt x="16338" y="773"/>
                      <a:pt x="10800" y="773"/>
                    </a:cubicBezTo>
                    <a:cubicBezTo>
                      <a:pt x="5262" y="773"/>
                      <a:pt x="773" y="5262"/>
                      <a:pt x="77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01" name="Group 241">
              <a:extLst>
                <a:ext uri="{FF2B5EF4-FFF2-40B4-BE49-F238E27FC236}">
                  <a16:creationId xmlns:a16="http://schemas.microsoft.com/office/drawing/2014/main" id="{7DF3672B-15CE-4EC7-8FE6-B99A90149E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2614"/>
              <a:ext cx="765" cy="765"/>
              <a:chOff x="739" y="2614"/>
              <a:chExt cx="765" cy="765"/>
            </a:xfrm>
          </p:grpSpPr>
          <p:grpSp>
            <p:nvGrpSpPr>
              <p:cNvPr id="66802" name="Group 242">
                <a:extLst>
                  <a:ext uri="{FF2B5EF4-FFF2-40B4-BE49-F238E27FC236}">
                    <a16:creationId xmlns:a16="http://schemas.microsoft.com/office/drawing/2014/main" id="{2C212955-68E4-4888-9E7F-15D1307D0F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803" name="Rectangle 243">
                  <a:extLst>
                    <a:ext uri="{FF2B5EF4-FFF2-40B4-BE49-F238E27FC236}">
                      <a16:creationId xmlns:a16="http://schemas.microsoft.com/office/drawing/2014/main" id="{4ECFDA40-994A-428F-ABB9-EFE2FD9981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04" name="Rectangle 244">
                  <a:extLst>
                    <a:ext uri="{FF2B5EF4-FFF2-40B4-BE49-F238E27FC236}">
                      <a16:creationId xmlns:a16="http://schemas.microsoft.com/office/drawing/2014/main" id="{8921074B-624B-48C6-8C85-636819F698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05" name="Group 245">
                  <a:extLst>
                    <a:ext uri="{FF2B5EF4-FFF2-40B4-BE49-F238E27FC236}">
                      <a16:creationId xmlns:a16="http://schemas.microsoft.com/office/drawing/2014/main" id="{897227C7-900B-46BF-B5D5-AAB5706534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806" name="Rectangle 246">
                    <a:extLst>
                      <a:ext uri="{FF2B5EF4-FFF2-40B4-BE49-F238E27FC236}">
                        <a16:creationId xmlns:a16="http://schemas.microsoft.com/office/drawing/2014/main" id="{7454EE34-4226-48A6-A2E2-040424340C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07" name="Rectangle 247">
                    <a:extLst>
                      <a:ext uri="{FF2B5EF4-FFF2-40B4-BE49-F238E27FC236}">
                        <a16:creationId xmlns:a16="http://schemas.microsoft.com/office/drawing/2014/main" id="{62A2DB47-0B91-4BE1-A18D-71B3CABCF3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808" name="Group 248">
                <a:extLst>
                  <a:ext uri="{FF2B5EF4-FFF2-40B4-BE49-F238E27FC236}">
                    <a16:creationId xmlns:a16="http://schemas.microsoft.com/office/drawing/2014/main" id="{4AF0FD85-E11B-4DF2-B677-8622DB9A9B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92429"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809" name="Rectangle 249">
                  <a:extLst>
                    <a:ext uri="{FF2B5EF4-FFF2-40B4-BE49-F238E27FC236}">
                      <a16:creationId xmlns:a16="http://schemas.microsoft.com/office/drawing/2014/main" id="{8B47A73F-3E24-41FA-B292-F1F0947359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10" name="Rectangle 250">
                  <a:extLst>
                    <a:ext uri="{FF2B5EF4-FFF2-40B4-BE49-F238E27FC236}">
                      <a16:creationId xmlns:a16="http://schemas.microsoft.com/office/drawing/2014/main" id="{320E1E59-0FEC-431F-988F-A1AD7F2DF2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11" name="Group 251">
                  <a:extLst>
                    <a:ext uri="{FF2B5EF4-FFF2-40B4-BE49-F238E27FC236}">
                      <a16:creationId xmlns:a16="http://schemas.microsoft.com/office/drawing/2014/main" id="{8C5CF35B-2E04-4466-B4ED-A6DA232311B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812" name="Rectangle 252">
                    <a:extLst>
                      <a:ext uri="{FF2B5EF4-FFF2-40B4-BE49-F238E27FC236}">
                        <a16:creationId xmlns:a16="http://schemas.microsoft.com/office/drawing/2014/main" id="{E082EEA9-A07B-49E8-91EF-C7865FF288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13" name="Rectangle 253">
                    <a:extLst>
                      <a:ext uri="{FF2B5EF4-FFF2-40B4-BE49-F238E27FC236}">
                        <a16:creationId xmlns:a16="http://schemas.microsoft.com/office/drawing/2014/main" id="{FA630EDD-7A56-4360-AA5A-75362EF26C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814" name="Group 254">
                <a:extLst>
                  <a:ext uri="{FF2B5EF4-FFF2-40B4-BE49-F238E27FC236}">
                    <a16:creationId xmlns:a16="http://schemas.microsoft.com/office/drawing/2014/main" id="{B8C12EE6-D7F5-4C26-8BC2-660DACE1B5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55852"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815" name="Rectangle 255">
                  <a:extLst>
                    <a:ext uri="{FF2B5EF4-FFF2-40B4-BE49-F238E27FC236}">
                      <a16:creationId xmlns:a16="http://schemas.microsoft.com/office/drawing/2014/main" id="{CC48DB07-E166-450D-AE22-762FF2BBA9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16" name="Rectangle 256">
                  <a:extLst>
                    <a:ext uri="{FF2B5EF4-FFF2-40B4-BE49-F238E27FC236}">
                      <a16:creationId xmlns:a16="http://schemas.microsoft.com/office/drawing/2014/main" id="{6696635D-E09F-4867-BDFC-AECA724B98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17" name="Group 257">
                  <a:extLst>
                    <a:ext uri="{FF2B5EF4-FFF2-40B4-BE49-F238E27FC236}">
                      <a16:creationId xmlns:a16="http://schemas.microsoft.com/office/drawing/2014/main" id="{61D5C7A5-6DB2-4F40-B29C-3039B2C283D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818" name="Rectangle 258">
                    <a:extLst>
                      <a:ext uri="{FF2B5EF4-FFF2-40B4-BE49-F238E27FC236}">
                        <a16:creationId xmlns:a16="http://schemas.microsoft.com/office/drawing/2014/main" id="{DC9CDDEE-B6D9-41B6-B197-54D0598D14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19" name="Rectangle 259">
                    <a:extLst>
                      <a:ext uri="{FF2B5EF4-FFF2-40B4-BE49-F238E27FC236}">
                        <a16:creationId xmlns:a16="http://schemas.microsoft.com/office/drawing/2014/main" id="{E9F7C8AA-3C2C-4F77-A9FC-E7466CDB55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7001">
                        <a:srgbClr val="E6E6E6"/>
                      </a:gs>
                      <a:gs pos="32001">
                        <a:srgbClr val="7D8496"/>
                      </a:gs>
                      <a:gs pos="47000">
                        <a:srgbClr val="E6E6E6"/>
                      </a:gs>
                      <a:gs pos="850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6820" name="AutoShape 260">
                <a:extLst>
                  <a:ext uri="{FF2B5EF4-FFF2-40B4-BE49-F238E27FC236}">
                    <a16:creationId xmlns:a16="http://schemas.microsoft.com/office/drawing/2014/main" id="{83801A1D-F012-4E39-9B34-B692B2ED4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765" cy="765"/>
              </a:xfrm>
              <a:custGeom>
                <a:avLst/>
                <a:gdLst>
                  <a:gd name="G0" fmla="+- 1440 0 0"/>
                  <a:gd name="G1" fmla="+- 21600 0 1440"/>
                  <a:gd name="G2" fmla="+- 21600 0 14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440" y="10800"/>
                    </a:moveTo>
                    <a:cubicBezTo>
                      <a:pt x="1440" y="15969"/>
                      <a:pt x="5631" y="20160"/>
                      <a:pt x="10800" y="20160"/>
                    </a:cubicBezTo>
                    <a:cubicBezTo>
                      <a:pt x="15969" y="20160"/>
                      <a:pt x="20160" y="15969"/>
                      <a:pt x="20160" y="10800"/>
                    </a:cubicBezTo>
                    <a:cubicBezTo>
                      <a:pt x="20160" y="5631"/>
                      <a:pt x="15969" y="1440"/>
                      <a:pt x="10800" y="1440"/>
                    </a:cubicBezTo>
                    <a:cubicBezTo>
                      <a:pt x="5631" y="1440"/>
                      <a:pt x="1440" y="5631"/>
                      <a:pt x="144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821" name="Freeform 261">
              <a:extLst>
                <a:ext uri="{FF2B5EF4-FFF2-40B4-BE49-F238E27FC236}">
                  <a16:creationId xmlns:a16="http://schemas.microsoft.com/office/drawing/2014/main" id="{D49DD7B9-7BB4-49AB-8CA9-B890C5ACC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1111"/>
              <a:ext cx="1194" cy="1924"/>
            </a:xfrm>
            <a:custGeom>
              <a:avLst/>
              <a:gdLst>
                <a:gd name="T0" fmla="*/ 1194 w 1194"/>
                <a:gd name="T1" fmla="*/ 0 h 1924"/>
                <a:gd name="T2" fmla="*/ 541 w 1194"/>
                <a:gd name="T3" fmla="*/ 340 h 1924"/>
                <a:gd name="T4" fmla="*/ 315 w 1194"/>
                <a:gd name="T5" fmla="*/ 624 h 1924"/>
                <a:gd name="T6" fmla="*/ 88 w 1194"/>
                <a:gd name="T7" fmla="*/ 1389 h 1924"/>
                <a:gd name="T8" fmla="*/ 9 w 1194"/>
                <a:gd name="T9" fmla="*/ 1811 h 1924"/>
                <a:gd name="T10" fmla="*/ 31 w 1194"/>
                <a:gd name="T11" fmla="*/ 1918 h 1924"/>
                <a:gd name="T12" fmla="*/ 102 w 1194"/>
                <a:gd name="T13" fmla="*/ 1816 h 1924"/>
                <a:gd name="T14" fmla="*/ 201 w 1194"/>
                <a:gd name="T15" fmla="*/ 1389 h 1924"/>
                <a:gd name="T16" fmla="*/ 400 w 1194"/>
                <a:gd name="T17" fmla="*/ 680 h 1924"/>
                <a:gd name="T18" fmla="*/ 598 w 1194"/>
                <a:gd name="T19" fmla="*/ 425 h 1924"/>
                <a:gd name="T20" fmla="*/ 1194 w 1194"/>
                <a:gd name="T21" fmla="*/ 113 h 1924"/>
                <a:gd name="T22" fmla="*/ 1194 w 1194"/>
                <a:gd name="T23" fmla="*/ 0 h 1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4" h="1924">
                  <a:moveTo>
                    <a:pt x="1194" y="0"/>
                  </a:moveTo>
                  <a:cubicBezTo>
                    <a:pt x="1194" y="0"/>
                    <a:pt x="687" y="236"/>
                    <a:pt x="541" y="340"/>
                  </a:cubicBezTo>
                  <a:cubicBezTo>
                    <a:pt x="395" y="444"/>
                    <a:pt x="390" y="449"/>
                    <a:pt x="315" y="624"/>
                  </a:cubicBezTo>
                  <a:cubicBezTo>
                    <a:pt x="240" y="799"/>
                    <a:pt x="140" y="1181"/>
                    <a:pt x="88" y="1389"/>
                  </a:cubicBezTo>
                  <a:lnTo>
                    <a:pt x="9" y="1811"/>
                  </a:lnTo>
                  <a:cubicBezTo>
                    <a:pt x="0" y="1899"/>
                    <a:pt x="16" y="1917"/>
                    <a:pt x="31" y="1918"/>
                  </a:cubicBezTo>
                  <a:cubicBezTo>
                    <a:pt x="56" y="1924"/>
                    <a:pt x="74" y="1904"/>
                    <a:pt x="102" y="1816"/>
                  </a:cubicBezTo>
                  <a:lnTo>
                    <a:pt x="201" y="1389"/>
                  </a:lnTo>
                  <a:cubicBezTo>
                    <a:pt x="251" y="1200"/>
                    <a:pt x="334" y="841"/>
                    <a:pt x="400" y="680"/>
                  </a:cubicBezTo>
                  <a:cubicBezTo>
                    <a:pt x="466" y="519"/>
                    <a:pt x="466" y="519"/>
                    <a:pt x="598" y="425"/>
                  </a:cubicBezTo>
                  <a:cubicBezTo>
                    <a:pt x="730" y="331"/>
                    <a:pt x="1095" y="184"/>
                    <a:pt x="1194" y="113"/>
                  </a:cubicBezTo>
                  <a:lnTo>
                    <a:pt x="1194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822" name="AutoShape 262">
              <a:extLst>
                <a:ext uri="{FF2B5EF4-FFF2-40B4-BE49-F238E27FC236}">
                  <a16:creationId xmlns:a16="http://schemas.microsoft.com/office/drawing/2014/main" id="{3FEC2F28-245B-4FB4-A613-F89D860545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99710">
              <a:off x="2294" y="828"/>
              <a:ext cx="114" cy="16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823" name="AutoShape 263">
              <a:extLst>
                <a:ext uri="{FF2B5EF4-FFF2-40B4-BE49-F238E27FC236}">
                  <a16:creationId xmlns:a16="http://schemas.microsoft.com/office/drawing/2014/main" id="{7528A4E7-DFF8-4CEC-9FAF-32D62EC5C2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640564">
              <a:off x="2028" y="587"/>
              <a:ext cx="114" cy="4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824" name="Group 264">
            <a:extLst>
              <a:ext uri="{FF2B5EF4-FFF2-40B4-BE49-F238E27FC236}">
                <a16:creationId xmlns:a16="http://schemas.microsoft.com/office/drawing/2014/main" id="{5A1C69EC-9A31-4613-AF0F-6C3CEC370F57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4733925"/>
            <a:ext cx="1574800" cy="1543050"/>
            <a:chOff x="739" y="771"/>
            <a:chExt cx="2664" cy="2608"/>
          </a:xfrm>
        </p:grpSpPr>
        <p:grpSp>
          <p:nvGrpSpPr>
            <p:cNvPr id="66825" name="Group 265">
              <a:extLst>
                <a:ext uri="{FF2B5EF4-FFF2-40B4-BE49-F238E27FC236}">
                  <a16:creationId xmlns:a16="http://schemas.microsoft.com/office/drawing/2014/main" id="{B897409C-3510-49B7-955C-78975595B9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1366"/>
              <a:ext cx="1984" cy="1984"/>
              <a:chOff x="1419" y="1366"/>
              <a:chExt cx="1984" cy="1984"/>
            </a:xfrm>
          </p:grpSpPr>
          <p:grpSp>
            <p:nvGrpSpPr>
              <p:cNvPr id="66826" name="Group 266">
                <a:extLst>
                  <a:ext uri="{FF2B5EF4-FFF2-40B4-BE49-F238E27FC236}">
                    <a16:creationId xmlns:a16="http://schemas.microsoft.com/office/drawing/2014/main" id="{F62D2259-AFEC-4C47-8C1A-AEB085A24F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827" name="Rectangle 267">
                  <a:extLst>
                    <a:ext uri="{FF2B5EF4-FFF2-40B4-BE49-F238E27FC236}">
                      <a16:creationId xmlns:a16="http://schemas.microsoft.com/office/drawing/2014/main" id="{41D85356-7743-4F7B-94A8-2377754A7D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28" name="Rectangle 268">
                  <a:extLst>
                    <a:ext uri="{FF2B5EF4-FFF2-40B4-BE49-F238E27FC236}">
                      <a16:creationId xmlns:a16="http://schemas.microsoft.com/office/drawing/2014/main" id="{AB284071-D3FC-4AF1-889F-CE750569D7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29" name="Group 269">
                  <a:extLst>
                    <a:ext uri="{FF2B5EF4-FFF2-40B4-BE49-F238E27FC236}">
                      <a16:creationId xmlns:a16="http://schemas.microsoft.com/office/drawing/2014/main" id="{ADC47080-59C4-4871-B1BA-30EB98627A6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830" name="Rectangle 270">
                    <a:extLst>
                      <a:ext uri="{FF2B5EF4-FFF2-40B4-BE49-F238E27FC236}">
                        <a16:creationId xmlns:a16="http://schemas.microsoft.com/office/drawing/2014/main" id="{E01B7612-6349-4602-AE5C-D476851513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31" name="Rectangle 271">
                    <a:extLst>
                      <a:ext uri="{FF2B5EF4-FFF2-40B4-BE49-F238E27FC236}">
                        <a16:creationId xmlns:a16="http://schemas.microsoft.com/office/drawing/2014/main" id="{45163F7B-17CA-4AE9-BE09-AB93C6CC4E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832" name="Group 272">
                <a:extLst>
                  <a:ext uri="{FF2B5EF4-FFF2-40B4-BE49-F238E27FC236}">
                    <a16:creationId xmlns:a16="http://schemas.microsoft.com/office/drawing/2014/main" id="{813AFC9C-9105-4813-A920-14507DB500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92429"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833" name="Rectangle 273">
                  <a:extLst>
                    <a:ext uri="{FF2B5EF4-FFF2-40B4-BE49-F238E27FC236}">
                      <a16:creationId xmlns:a16="http://schemas.microsoft.com/office/drawing/2014/main" id="{56342B01-4546-4655-AFA9-4F7F7C6C60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34" name="Rectangle 274">
                  <a:extLst>
                    <a:ext uri="{FF2B5EF4-FFF2-40B4-BE49-F238E27FC236}">
                      <a16:creationId xmlns:a16="http://schemas.microsoft.com/office/drawing/2014/main" id="{BBF6CD1D-597D-4AC7-BE5C-CECF88E9F7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35" name="Group 275">
                  <a:extLst>
                    <a:ext uri="{FF2B5EF4-FFF2-40B4-BE49-F238E27FC236}">
                      <a16:creationId xmlns:a16="http://schemas.microsoft.com/office/drawing/2014/main" id="{D062DD35-2DF0-4A05-8C21-B5986801B0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836" name="Rectangle 276">
                    <a:extLst>
                      <a:ext uri="{FF2B5EF4-FFF2-40B4-BE49-F238E27FC236}">
                        <a16:creationId xmlns:a16="http://schemas.microsoft.com/office/drawing/2014/main" id="{5CDF2979-5765-488C-8DD0-FA39E7EDF0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37" name="Rectangle 277">
                    <a:extLst>
                      <a:ext uri="{FF2B5EF4-FFF2-40B4-BE49-F238E27FC236}">
                        <a16:creationId xmlns:a16="http://schemas.microsoft.com/office/drawing/2014/main" id="{348134C3-18F8-475F-A454-6892830D78A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838" name="Group 278">
                <a:extLst>
                  <a:ext uri="{FF2B5EF4-FFF2-40B4-BE49-F238E27FC236}">
                    <a16:creationId xmlns:a16="http://schemas.microsoft.com/office/drawing/2014/main" id="{7E45789A-A73E-4EC9-8510-B9C3AEB107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55852"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839" name="Rectangle 279">
                  <a:extLst>
                    <a:ext uri="{FF2B5EF4-FFF2-40B4-BE49-F238E27FC236}">
                      <a16:creationId xmlns:a16="http://schemas.microsoft.com/office/drawing/2014/main" id="{B0F71C8E-AFB4-4AF4-BD83-A4C87F93AB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40" name="Rectangle 280">
                  <a:extLst>
                    <a:ext uri="{FF2B5EF4-FFF2-40B4-BE49-F238E27FC236}">
                      <a16:creationId xmlns:a16="http://schemas.microsoft.com/office/drawing/2014/main" id="{5067EF2B-3F39-41AC-ABD7-8AC56E3CBB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41" name="Group 281">
                  <a:extLst>
                    <a:ext uri="{FF2B5EF4-FFF2-40B4-BE49-F238E27FC236}">
                      <a16:creationId xmlns:a16="http://schemas.microsoft.com/office/drawing/2014/main" id="{C4A5A440-2C51-490E-8413-57D45B292E0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842" name="Rectangle 282">
                    <a:extLst>
                      <a:ext uri="{FF2B5EF4-FFF2-40B4-BE49-F238E27FC236}">
                        <a16:creationId xmlns:a16="http://schemas.microsoft.com/office/drawing/2014/main" id="{58EF9611-B0F6-45B5-A475-52FE78202C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43" name="Rectangle 283">
                    <a:extLst>
                      <a:ext uri="{FF2B5EF4-FFF2-40B4-BE49-F238E27FC236}">
                        <a16:creationId xmlns:a16="http://schemas.microsoft.com/office/drawing/2014/main" id="{332656D2-3AF1-4AAA-855B-CCC14BB3DC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6844" name="AutoShape 284">
                <a:extLst>
                  <a:ext uri="{FF2B5EF4-FFF2-40B4-BE49-F238E27FC236}">
                    <a16:creationId xmlns:a16="http://schemas.microsoft.com/office/drawing/2014/main" id="{FF9061D3-7A24-44C3-B62B-8724D5E74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366"/>
                <a:ext cx="1984" cy="1984"/>
              </a:xfrm>
              <a:custGeom>
                <a:avLst/>
                <a:gdLst>
                  <a:gd name="G0" fmla="+- 773 0 0"/>
                  <a:gd name="G1" fmla="+- 21600 0 773"/>
                  <a:gd name="G2" fmla="+- 21600 0 77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73" y="10800"/>
                    </a:moveTo>
                    <a:cubicBezTo>
                      <a:pt x="773" y="16338"/>
                      <a:pt x="5262" y="20827"/>
                      <a:pt x="10800" y="20827"/>
                    </a:cubicBezTo>
                    <a:cubicBezTo>
                      <a:pt x="16338" y="20827"/>
                      <a:pt x="20827" y="16338"/>
                      <a:pt x="20827" y="10800"/>
                    </a:cubicBezTo>
                    <a:cubicBezTo>
                      <a:pt x="20827" y="5262"/>
                      <a:pt x="16338" y="773"/>
                      <a:pt x="10800" y="773"/>
                    </a:cubicBezTo>
                    <a:cubicBezTo>
                      <a:pt x="5262" y="773"/>
                      <a:pt x="773" y="5262"/>
                      <a:pt x="773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45" name="Group 285">
              <a:extLst>
                <a:ext uri="{FF2B5EF4-FFF2-40B4-BE49-F238E27FC236}">
                  <a16:creationId xmlns:a16="http://schemas.microsoft.com/office/drawing/2014/main" id="{FB4BF612-7C34-4458-B3E1-B0919BE3F2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2614"/>
              <a:ext cx="765" cy="765"/>
              <a:chOff x="739" y="2614"/>
              <a:chExt cx="765" cy="765"/>
            </a:xfrm>
          </p:grpSpPr>
          <p:grpSp>
            <p:nvGrpSpPr>
              <p:cNvPr id="66846" name="Group 286">
                <a:extLst>
                  <a:ext uri="{FF2B5EF4-FFF2-40B4-BE49-F238E27FC236}">
                    <a16:creationId xmlns:a16="http://schemas.microsoft.com/office/drawing/2014/main" id="{6D8A16E3-0039-42E4-8455-1199BC10D8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847" name="Rectangle 287">
                  <a:extLst>
                    <a:ext uri="{FF2B5EF4-FFF2-40B4-BE49-F238E27FC236}">
                      <a16:creationId xmlns:a16="http://schemas.microsoft.com/office/drawing/2014/main" id="{F5927C39-27E9-48D5-A129-6AB705C9CE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48" name="Rectangle 288">
                  <a:extLst>
                    <a:ext uri="{FF2B5EF4-FFF2-40B4-BE49-F238E27FC236}">
                      <a16:creationId xmlns:a16="http://schemas.microsoft.com/office/drawing/2014/main" id="{C16F44BF-529C-4A33-A58A-19F4EDE737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49" name="Group 289">
                  <a:extLst>
                    <a:ext uri="{FF2B5EF4-FFF2-40B4-BE49-F238E27FC236}">
                      <a16:creationId xmlns:a16="http://schemas.microsoft.com/office/drawing/2014/main" id="{96B13C6F-3266-46EF-9E08-D342A7AAC9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850" name="Rectangle 290">
                    <a:extLst>
                      <a:ext uri="{FF2B5EF4-FFF2-40B4-BE49-F238E27FC236}">
                        <a16:creationId xmlns:a16="http://schemas.microsoft.com/office/drawing/2014/main" id="{1E0194A0-49FC-4822-A596-FCF077ADC3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51" name="Rectangle 291">
                    <a:extLst>
                      <a:ext uri="{FF2B5EF4-FFF2-40B4-BE49-F238E27FC236}">
                        <a16:creationId xmlns:a16="http://schemas.microsoft.com/office/drawing/2014/main" id="{BCDDD70D-4523-4BA4-B4FF-C6BC439850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852" name="Group 292">
                <a:extLst>
                  <a:ext uri="{FF2B5EF4-FFF2-40B4-BE49-F238E27FC236}">
                    <a16:creationId xmlns:a16="http://schemas.microsoft.com/office/drawing/2014/main" id="{1DB64DBD-CB96-4C3F-BE61-8666034A94C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92429"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853" name="Rectangle 293">
                  <a:extLst>
                    <a:ext uri="{FF2B5EF4-FFF2-40B4-BE49-F238E27FC236}">
                      <a16:creationId xmlns:a16="http://schemas.microsoft.com/office/drawing/2014/main" id="{E7F8D351-589C-4F07-B6E3-F00FC116F7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54" name="Rectangle 294">
                  <a:extLst>
                    <a:ext uri="{FF2B5EF4-FFF2-40B4-BE49-F238E27FC236}">
                      <a16:creationId xmlns:a16="http://schemas.microsoft.com/office/drawing/2014/main" id="{8431AF3E-30E1-4753-A835-57F4C4D3A4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55" name="Group 295">
                  <a:extLst>
                    <a:ext uri="{FF2B5EF4-FFF2-40B4-BE49-F238E27FC236}">
                      <a16:creationId xmlns:a16="http://schemas.microsoft.com/office/drawing/2014/main" id="{719F0E86-2BCC-47CB-8CA8-FD2CCF6166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856" name="Rectangle 296">
                    <a:extLst>
                      <a:ext uri="{FF2B5EF4-FFF2-40B4-BE49-F238E27FC236}">
                        <a16:creationId xmlns:a16="http://schemas.microsoft.com/office/drawing/2014/main" id="{968C7B7C-479C-43A1-A923-310C517325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57" name="Rectangle 297">
                    <a:extLst>
                      <a:ext uri="{FF2B5EF4-FFF2-40B4-BE49-F238E27FC236}">
                        <a16:creationId xmlns:a16="http://schemas.microsoft.com/office/drawing/2014/main" id="{83118CB9-E89B-42F6-B150-8CAF32E1B6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858" name="Group 298">
                <a:extLst>
                  <a:ext uri="{FF2B5EF4-FFF2-40B4-BE49-F238E27FC236}">
                    <a16:creationId xmlns:a16="http://schemas.microsoft.com/office/drawing/2014/main" id="{D0DD05B8-5C66-4BB1-A9CE-927F56A09C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55852"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859" name="Rectangle 299">
                  <a:extLst>
                    <a:ext uri="{FF2B5EF4-FFF2-40B4-BE49-F238E27FC236}">
                      <a16:creationId xmlns:a16="http://schemas.microsoft.com/office/drawing/2014/main" id="{6C733A1A-DD12-400C-9325-853D0CE17E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60" name="Rectangle 300">
                  <a:extLst>
                    <a:ext uri="{FF2B5EF4-FFF2-40B4-BE49-F238E27FC236}">
                      <a16:creationId xmlns:a16="http://schemas.microsoft.com/office/drawing/2014/main" id="{EB4F2466-77EB-431D-A4E1-110F930830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61" name="Group 301">
                  <a:extLst>
                    <a:ext uri="{FF2B5EF4-FFF2-40B4-BE49-F238E27FC236}">
                      <a16:creationId xmlns:a16="http://schemas.microsoft.com/office/drawing/2014/main" id="{BD2F68BC-AFBD-4939-90BE-9520D73825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862" name="Rectangle 302">
                    <a:extLst>
                      <a:ext uri="{FF2B5EF4-FFF2-40B4-BE49-F238E27FC236}">
                        <a16:creationId xmlns:a16="http://schemas.microsoft.com/office/drawing/2014/main" id="{460D5193-3A1E-4DEB-9A29-26C9B647FC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63" name="Rectangle 303">
                    <a:extLst>
                      <a:ext uri="{FF2B5EF4-FFF2-40B4-BE49-F238E27FC236}">
                        <a16:creationId xmlns:a16="http://schemas.microsoft.com/office/drawing/2014/main" id="{DD771749-0259-45CE-9031-99A12D1B89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6864" name="AutoShape 304">
                <a:extLst>
                  <a:ext uri="{FF2B5EF4-FFF2-40B4-BE49-F238E27FC236}">
                    <a16:creationId xmlns:a16="http://schemas.microsoft.com/office/drawing/2014/main" id="{97BC22FD-1990-4242-B824-B30B7CD5E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765" cy="765"/>
              </a:xfrm>
              <a:custGeom>
                <a:avLst/>
                <a:gdLst>
                  <a:gd name="G0" fmla="+- 1440 0 0"/>
                  <a:gd name="G1" fmla="+- 21600 0 1440"/>
                  <a:gd name="G2" fmla="+- 21600 0 14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440" y="10800"/>
                    </a:moveTo>
                    <a:cubicBezTo>
                      <a:pt x="1440" y="15969"/>
                      <a:pt x="5631" y="20160"/>
                      <a:pt x="10800" y="20160"/>
                    </a:cubicBezTo>
                    <a:cubicBezTo>
                      <a:pt x="15969" y="20160"/>
                      <a:pt x="20160" y="15969"/>
                      <a:pt x="20160" y="10800"/>
                    </a:cubicBezTo>
                    <a:cubicBezTo>
                      <a:pt x="20160" y="5631"/>
                      <a:pt x="15969" y="1440"/>
                      <a:pt x="10800" y="1440"/>
                    </a:cubicBezTo>
                    <a:cubicBezTo>
                      <a:pt x="5631" y="1440"/>
                      <a:pt x="1440" y="5631"/>
                      <a:pt x="144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865" name="Freeform 305">
              <a:extLst>
                <a:ext uri="{FF2B5EF4-FFF2-40B4-BE49-F238E27FC236}">
                  <a16:creationId xmlns:a16="http://schemas.microsoft.com/office/drawing/2014/main" id="{4E36ACBB-348C-4B78-AA30-CB5931D04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1111"/>
              <a:ext cx="1194" cy="1924"/>
            </a:xfrm>
            <a:custGeom>
              <a:avLst/>
              <a:gdLst>
                <a:gd name="T0" fmla="*/ 1194 w 1194"/>
                <a:gd name="T1" fmla="*/ 0 h 1924"/>
                <a:gd name="T2" fmla="*/ 541 w 1194"/>
                <a:gd name="T3" fmla="*/ 340 h 1924"/>
                <a:gd name="T4" fmla="*/ 315 w 1194"/>
                <a:gd name="T5" fmla="*/ 624 h 1924"/>
                <a:gd name="T6" fmla="*/ 88 w 1194"/>
                <a:gd name="T7" fmla="*/ 1389 h 1924"/>
                <a:gd name="T8" fmla="*/ 9 w 1194"/>
                <a:gd name="T9" fmla="*/ 1811 h 1924"/>
                <a:gd name="T10" fmla="*/ 31 w 1194"/>
                <a:gd name="T11" fmla="*/ 1918 h 1924"/>
                <a:gd name="T12" fmla="*/ 102 w 1194"/>
                <a:gd name="T13" fmla="*/ 1816 h 1924"/>
                <a:gd name="T14" fmla="*/ 201 w 1194"/>
                <a:gd name="T15" fmla="*/ 1389 h 1924"/>
                <a:gd name="T16" fmla="*/ 400 w 1194"/>
                <a:gd name="T17" fmla="*/ 680 h 1924"/>
                <a:gd name="T18" fmla="*/ 598 w 1194"/>
                <a:gd name="T19" fmla="*/ 425 h 1924"/>
                <a:gd name="T20" fmla="*/ 1194 w 1194"/>
                <a:gd name="T21" fmla="*/ 113 h 1924"/>
                <a:gd name="T22" fmla="*/ 1194 w 1194"/>
                <a:gd name="T23" fmla="*/ 0 h 1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4" h="1924">
                  <a:moveTo>
                    <a:pt x="1194" y="0"/>
                  </a:moveTo>
                  <a:cubicBezTo>
                    <a:pt x="1194" y="0"/>
                    <a:pt x="687" y="236"/>
                    <a:pt x="541" y="340"/>
                  </a:cubicBezTo>
                  <a:cubicBezTo>
                    <a:pt x="395" y="444"/>
                    <a:pt x="390" y="449"/>
                    <a:pt x="315" y="624"/>
                  </a:cubicBezTo>
                  <a:cubicBezTo>
                    <a:pt x="240" y="799"/>
                    <a:pt x="140" y="1181"/>
                    <a:pt x="88" y="1389"/>
                  </a:cubicBezTo>
                  <a:lnTo>
                    <a:pt x="9" y="1811"/>
                  </a:lnTo>
                  <a:cubicBezTo>
                    <a:pt x="0" y="1899"/>
                    <a:pt x="16" y="1917"/>
                    <a:pt x="31" y="1918"/>
                  </a:cubicBezTo>
                  <a:cubicBezTo>
                    <a:pt x="56" y="1924"/>
                    <a:pt x="74" y="1904"/>
                    <a:pt x="102" y="1816"/>
                  </a:cubicBezTo>
                  <a:lnTo>
                    <a:pt x="201" y="1389"/>
                  </a:lnTo>
                  <a:cubicBezTo>
                    <a:pt x="251" y="1200"/>
                    <a:pt x="334" y="841"/>
                    <a:pt x="400" y="680"/>
                  </a:cubicBezTo>
                  <a:cubicBezTo>
                    <a:pt x="466" y="519"/>
                    <a:pt x="466" y="519"/>
                    <a:pt x="598" y="425"/>
                  </a:cubicBezTo>
                  <a:cubicBezTo>
                    <a:pt x="730" y="331"/>
                    <a:pt x="1095" y="184"/>
                    <a:pt x="1194" y="113"/>
                  </a:cubicBezTo>
                  <a:lnTo>
                    <a:pt x="119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866" name="AutoShape 306">
              <a:extLst>
                <a:ext uri="{FF2B5EF4-FFF2-40B4-BE49-F238E27FC236}">
                  <a16:creationId xmlns:a16="http://schemas.microsoft.com/office/drawing/2014/main" id="{9B4A5483-8BCF-436A-A318-7D3C29C68A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99710">
              <a:off x="2294" y="828"/>
              <a:ext cx="114" cy="1644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867" name="AutoShape 307">
              <a:extLst>
                <a:ext uri="{FF2B5EF4-FFF2-40B4-BE49-F238E27FC236}">
                  <a16:creationId xmlns:a16="http://schemas.microsoft.com/office/drawing/2014/main" id="{06BCCAE8-8453-41C9-A994-A35FDFC9F1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640564">
              <a:off x="2028" y="587"/>
              <a:ext cx="114" cy="4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868" name="Group 308">
            <a:extLst>
              <a:ext uri="{FF2B5EF4-FFF2-40B4-BE49-F238E27FC236}">
                <a16:creationId xmlns:a16="http://schemas.microsoft.com/office/drawing/2014/main" id="{3C8996CF-A634-4032-BE49-5E6B31738687}"/>
              </a:ext>
            </a:extLst>
          </p:cNvPr>
          <p:cNvGrpSpPr>
            <a:grpSpLocks/>
          </p:cNvGrpSpPr>
          <p:nvPr/>
        </p:nvGrpSpPr>
        <p:grpSpPr bwMode="auto">
          <a:xfrm>
            <a:off x="4143375" y="4733925"/>
            <a:ext cx="1574800" cy="1543050"/>
            <a:chOff x="739" y="771"/>
            <a:chExt cx="2664" cy="2608"/>
          </a:xfrm>
        </p:grpSpPr>
        <p:grpSp>
          <p:nvGrpSpPr>
            <p:cNvPr id="66869" name="Group 309">
              <a:extLst>
                <a:ext uri="{FF2B5EF4-FFF2-40B4-BE49-F238E27FC236}">
                  <a16:creationId xmlns:a16="http://schemas.microsoft.com/office/drawing/2014/main" id="{C4F5E31F-5B06-4BA8-880E-A6D348E5B1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1366"/>
              <a:ext cx="1984" cy="1984"/>
              <a:chOff x="1419" y="1366"/>
              <a:chExt cx="1984" cy="1984"/>
            </a:xfrm>
          </p:grpSpPr>
          <p:grpSp>
            <p:nvGrpSpPr>
              <p:cNvPr id="66870" name="Group 310">
                <a:extLst>
                  <a:ext uri="{FF2B5EF4-FFF2-40B4-BE49-F238E27FC236}">
                    <a16:creationId xmlns:a16="http://schemas.microsoft.com/office/drawing/2014/main" id="{5CBD4217-5CAE-46BC-A4E3-28C3A9D24F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871" name="Rectangle 311">
                  <a:extLst>
                    <a:ext uri="{FF2B5EF4-FFF2-40B4-BE49-F238E27FC236}">
                      <a16:creationId xmlns:a16="http://schemas.microsoft.com/office/drawing/2014/main" id="{1F1B022E-1CC4-4D0F-9D33-DA02D50E47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72" name="Rectangle 312">
                  <a:extLst>
                    <a:ext uri="{FF2B5EF4-FFF2-40B4-BE49-F238E27FC236}">
                      <a16:creationId xmlns:a16="http://schemas.microsoft.com/office/drawing/2014/main" id="{58B882E8-4168-4B3E-A080-69B1DC1269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73" name="Group 313">
                  <a:extLst>
                    <a:ext uri="{FF2B5EF4-FFF2-40B4-BE49-F238E27FC236}">
                      <a16:creationId xmlns:a16="http://schemas.microsoft.com/office/drawing/2014/main" id="{DC204DA6-B612-4E4A-88EC-FA914201798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874" name="Rectangle 314">
                    <a:extLst>
                      <a:ext uri="{FF2B5EF4-FFF2-40B4-BE49-F238E27FC236}">
                        <a16:creationId xmlns:a16="http://schemas.microsoft.com/office/drawing/2014/main" id="{2ACE448F-00ED-4CAE-862E-DF94AAFD03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75" name="Rectangle 315">
                    <a:extLst>
                      <a:ext uri="{FF2B5EF4-FFF2-40B4-BE49-F238E27FC236}">
                        <a16:creationId xmlns:a16="http://schemas.microsoft.com/office/drawing/2014/main" id="{3266ABB1-F0E7-4AED-B4C8-A2BC71D1F6F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876" name="Group 316">
                <a:extLst>
                  <a:ext uri="{FF2B5EF4-FFF2-40B4-BE49-F238E27FC236}">
                    <a16:creationId xmlns:a16="http://schemas.microsoft.com/office/drawing/2014/main" id="{839A409D-3BCE-465C-8C14-E19748E06C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92429"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877" name="Rectangle 317">
                  <a:extLst>
                    <a:ext uri="{FF2B5EF4-FFF2-40B4-BE49-F238E27FC236}">
                      <a16:creationId xmlns:a16="http://schemas.microsoft.com/office/drawing/2014/main" id="{8692766C-2D27-4EA6-81D5-2BAA927EE3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78" name="Rectangle 318">
                  <a:extLst>
                    <a:ext uri="{FF2B5EF4-FFF2-40B4-BE49-F238E27FC236}">
                      <a16:creationId xmlns:a16="http://schemas.microsoft.com/office/drawing/2014/main" id="{4F231157-0330-44EC-9787-AD2943188F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79" name="Group 319">
                  <a:extLst>
                    <a:ext uri="{FF2B5EF4-FFF2-40B4-BE49-F238E27FC236}">
                      <a16:creationId xmlns:a16="http://schemas.microsoft.com/office/drawing/2014/main" id="{B91E28E2-F9ED-4B3D-A5DA-F397B2952FA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880" name="Rectangle 320">
                    <a:extLst>
                      <a:ext uri="{FF2B5EF4-FFF2-40B4-BE49-F238E27FC236}">
                        <a16:creationId xmlns:a16="http://schemas.microsoft.com/office/drawing/2014/main" id="{14DC40D7-681F-40B9-BB12-A09D279CD5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81" name="Rectangle 321">
                    <a:extLst>
                      <a:ext uri="{FF2B5EF4-FFF2-40B4-BE49-F238E27FC236}">
                        <a16:creationId xmlns:a16="http://schemas.microsoft.com/office/drawing/2014/main" id="{BDC31786-AF2E-48D8-821D-04ABDB33A3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882" name="Group 322">
                <a:extLst>
                  <a:ext uri="{FF2B5EF4-FFF2-40B4-BE49-F238E27FC236}">
                    <a16:creationId xmlns:a16="http://schemas.microsoft.com/office/drawing/2014/main" id="{FE1CEEA0-DAAC-4FFB-89BB-1EC60C733C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55852"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883" name="Rectangle 323">
                  <a:extLst>
                    <a:ext uri="{FF2B5EF4-FFF2-40B4-BE49-F238E27FC236}">
                      <a16:creationId xmlns:a16="http://schemas.microsoft.com/office/drawing/2014/main" id="{17C544BD-83D7-40FC-9997-F4F2D75950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84" name="Rectangle 324">
                  <a:extLst>
                    <a:ext uri="{FF2B5EF4-FFF2-40B4-BE49-F238E27FC236}">
                      <a16:creationId xmlns:a16="http://schemas.microsoft.com/office/drawing/2014/main" id="{4060B384-5CE9-43B6-8A0E-F4F73EC3E2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85" name="Group 325">
                  <a:extLst>
                    <a:ext uri="{FF2B5EF4-FFF2-40B4-BE49-F238E27FC236}">
                      <a16:creationId xmlns:a16="http://schemas.microsoft.com/office/drawing/2014/main" id="{9035DBAE-30B5-4133-9111-2B63DB14209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886" name="Rectangle 326">
                    <a:extLst>
                      <a:ext uri="{FF2B5EF4-FFF2-40B4-BE49-F238E27FC236}">
                        <a16:creationId xmlns:a16="http://schemas.microsoft.com/office/drawing/2014/main" id="{34EE0A81-201C-4BA6-881E-5ADEC7C84E5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87" name="Rectangle 327">
                    <a:extLst>
                      <a:ext uri="{FF2B5EF4-FFF2-40B4-BE49-F238E27FC236}">
                        <a16:creationId xmlns:a16="http://schemas.microsoft.com/office/drawing/2014/main" id="{545E3688-F297-4CB6-B3AD-2707713428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6888" name="AutoShape 328">
                <a:extLst>
                  <a:ext uri="{FF2B5EF4-FFF2-40B4-BE49-F238E27FC236}">
                    <a16:creationId xmlns:a16="http://schemas.microsoft.com/office/drawing/2014/main" id="{92F053EC-5BEE-4EBD-ABF6-0444396F2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366"/>
                <a:ext cx="1984" cy="1984"/>
              </a:xfrm>
              <a:custGeom>
                <a:avLst/>
                <a:gdLst>
                  <a:gd name="G0" fmla="+- 773 0 0"/>
                  <a:gd name="G1" fmla="+- 21600 0 773"/>
                  <a:gd name="G2" fmla="+- 21600 0 77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73" y="10800"/>
                    </a:moveTo>
                    <a:cubicBezTo>
                      <a:pt x="773" y="16338"/>
                      <a:pt x="5262" y="20827"/>
                      <a:pt x="10800" y="20827"/>
                    </a:cubicBezTo>
                    <a:cubicBezTo>
                      <a:pt x="16338" y="20827"/>
                      <a:pt x="20827" y="16338"/>
                      <a:pt x="20827" y="10800"/>
                    </a:cubicBezTo>
                    <a:cubicBezTo>
                      <a:pt x="20827" y="5262"/>
                      <a:pt x="16338" y="773"/>
                      <a:pt x="10800" y="773"/>
                    </a:cubicBezTo>
                    <a:cubicBezTo>
                      <a:pt x="5262" y="773"/>
                      <a:pt x="773" y="5262"/>
                      <a:pt x="77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89" name="Group 329">
              <a:extLst>
                <a:ext uri="{FF2B5EF4-FFF2-40B4-BE49-F238E27FC236}">
                  <a16:creationId xmlns:a16="http://schemas.microsoft.com/office/drawing/2014/main" id="{67C1486A-BBD4-484B-B83B-CC81BCDADE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2614"/>
              <a:ext cx="765" cy="765"/>
              <a:chOff x="739" y="2614"/>
              <a:chExt cx="765" cy="765"/>
            </a:xfrm>
          </p:grpSpPr>
          <p:grpSp>
            <p:nvGrpSpPr>
              <p:cNvPr id="66890" name="Group 330">
                <a:extLst>
                  <a:ext uri="{FF2B5EF4-FFF2-40B4-BE49-F238E27FC236}">
                    <a16:creationId xmlns:a16="http://schemas.microsoft.com/office/drawing/2014/main" id="{BC59CE9D-659D-4E43-A8D6-0E970A86B1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891" name="Rectangle 331">
                  <a:extLst>
                    <a:ext uri="{FF2B5EF4-FFF2-40B4-BE49-F238E27FC236}">
                      <a16:creationId xmlns:a16="http://schemas.microsoft.com/office/drawing/2014/main" id="{4DDFC33A-2DC3-4012-9EB6-A3617568C8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92" name="Rectangle 332">
                  <a:extLst>
                    <a:ext uri="{FF2B5EF4-FFF2-40B4-BE49-F238E27FC236}">
                      <a16:creationId xmlns:a16="http://schemas.microsoft.com/office/drawing/2014/main" id="{4C45BFA2-D729-4D83-885E-8E64217956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93" name="Group 333">
                  <a:extLst>
                    <a:ext uri="{FF2B5EF4-FFF2-40B4-BE49-F238E27FC236}">
                      <a16:creationId xmlns:a16="http://schemas.microsoft.com/office/drawing/2014/main" id="{1BE6676F-37DE-42F1-A158-0709007F1C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894" name="Rectangle 334">
                    <a:extLst>
                      <a:ext uri="{FF2B5EF4-FFF2-40B4-BE49-F238E27FC236}">
                        <a16:creationId xmlns:a16="http://schemas.microsoft.com/office/drawing/2014/main" id="{ADF66BF9-563F-49F4-A3FC-D111748A0C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895" name="Rectangle 335">
                    <a:extLst>
                      <a:ext uri="{FF2B5EF4-FFF2-40B4-BE49-F238E27FC236}">
                        <a16:creationId xmlns:a16="http://schemas.microsoft.com/office/drawing/2014/main" id="{39122B0E-AFF6-4D85-9919-1AC9403AD5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896" name="Group 336">
                <a:extLst>
                  <a:ext uri="{FF2B5EF4-FFF2-40B4-BE49-F238E27FC236}">
                    <a16:creationId xmlns:a16="http://schemas.microsoft.com/office/drawing/2014/main" id="{4E3BDCDF-E3CB-4499-8F71-8FCA3F68B3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92429"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897" name="Rectangle 337">
                  <a:extLst>
                    <a:ext uri="{FF2B5EF4-FFF2-40B4-BE49-F238E27FC236}">
                      <a16:creationId xmlns:a16="http://schemas.microsoft.com/office/drawing/2014/main" id="{F90F67DF-A234-449E-8366-C217B77138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898" name="Rectangle 338">
                  <a:extLst>
                    <a:ext uri="{FF2B5EF4-FFF2-40B4-BE49-F238E27FC236}">
                      <a16:creationId xmlns:a16="http://schemas.microsoft.com/office/drawing/2014/main" id="{D6F181BF-16C2-4553-8EF5-F9A2255787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899" name="Group 339">
                  <a:extLst>
                    <a:ext uri="{FF2B5EF4-FFF2-40B4-BE49-F238E27FC236}">
                      <a16:creationId xmlns:a16="http://schemas.microsoft.com/office/drawing/2014/main" id="{5BC07711-8A11-4C81-8477-679A70179E4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00" name="Rectangle 340">
                    <a:extLst>
                      <a:ext uri="{FF2B5EF4-FFF2-40B4-BE49-F238E27FC236}">
                        <a16:creationId xmlns:a16="http://schemas.microsoft.com/office/drawing/2014/main" id="{C4D9543E-C990-40E4-B6A6-316774E7DB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01" name="Rectangle 341">
                    <a:extLst>
                      <a:ext uri="{FF2B5EF4-FFF2-40B4-BE49-F238E27FC236}">
                        <a16:creationId xmlns:a16="http://schemas.microsoft.com/office/drawing/2014/main" id="{88F8AEE6-AA3B-415E-8598-BA41D765B8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902" name="Group 342">
                <a:extLst>
                  <a:ext uri="{FF2B5EF4-FFF2-40B4-BE49-F238E27FC236}">
                    <a16:creationId xmlns:a16="http://schemas.microsoft.com/office/drawing/2014/main" id="{BF0A467F-4FE9-48AF-88A0-212C1F47C2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55852"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903" name="Rectangle 343">
                  <a:extLst>
                    <a:ext uri="{FF2B5EF4-FFF2-40B4-BE49-F238E27FC236}">
                      <a16:creationId xmlns:a16="http://schemas.microsoft.com/office/drawing/2014/main" id="{21ADE7B9-FE9B-42C6-ACA0-22AB1A03BA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04" name="Rectangle 344">
                  <a:extLst>
                    <a:ext uri="{FF2B5EF4-FFF2-40B4-BE49-F238E27FC236}">
                      <a16:creationId xmlns:a16="http://schemas.microsoft.com/office/drawing/2014/main" id="{8B9780E0-DAE9-45AC-AE59-02AB6EF1E4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905" name="Group 345">
                  <a:extLst>
                    <a:ext uri="{FF2B5EF4-FFF2-40B4-BE49-F238E27FC236}">
                      <a16:creationId xmlns:a16="http://schemas.microsoft.com/office/drawing/2014/main" id="{4E8A4B83-4DCF-44AA-B49C-CBC3962DA02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06" name="Rectangle 346">
                    <a:extLst>
                      <a:ext uri="{FF2B5EF4-FFF2-40B4-BE49-F238E27FC236}">
                        <a16:creationId xmlns:a16="http://schemas.microsoft.com/office/drawing/2014/main" id="{A30BF545-4A35-4C8F-95AD-61C6C9C640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07" name="Rectangle 347">
                    <a:extLst>
                      <a:ext uri="{FF2B5EF4-FFF2-40B4-BE49-F238E27FC236}">
                        <a16:creationId xmlns:a16="http://schemas.microsoft.com/office/drawing/2014/main" id="{40D84835-B926-4727-B2B8-3BB7DE8AFD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6908" name="AutoShape 348">
                <a:extLst>
                  <a:ext uri="{FF2B5EF4-FFF2-40B4-BE49-F238E27FC236}">
                    <a16:creationId xmlns:a16="http://schemas.microsoft.com/office/drawing/2014/main" id="{82432B4B-CFF9-4A34-AF2C-B85A7AADFB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765" cy="765"/>
              </a:xfrm>
              <a:custGeom>
                <a:avLst/>
                <a:gdLst>
                  <a:gd name="G0" fmla="+- 1440 0 0"/>
                  <a:gd name="G1" fmla="+- 21600 0 1440"/>
                  <a:gd name="G2" fmla="+- 21600 0 14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440" y="10800"/>
                    </a:moveTo>
                    <a:cubicBezTo>
                      <a:pt x="1440" y="15969"/>
                      <a:pt x="5631" y="20160"/>
                      <a:pt x="10800" y="20160"/>
                    </a:cubicBezTo>
                    <a:cubicBezTo>
                      <a:pt x="15969" y="20160"/>
                      <a:pt x="20160" y="15969"/>
                      <a:pt x="20160" y="10800"/>
                    </a:cubicBezTo>
                    <a:cubicBezTo>
                      <a:pt x="20160" y="5631"/>
                      <a:pt x="15969" y="1440"/>
                      <a:pt x="10800" y="1440"/>
                    </a:cubicBezTo>
                    <a:cubicBezTo>
                      <a:pt x="5631" y="1440"/>
                      <a:pt x="1440" y="5631"/>
                      <a:pt x="144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909" name="Freeform 349">
              <a:extLst>
                <a:ext uri="{FF2B5EF4-FFF2-40B4-BE49-F238E27FC236}">
                  <a16:creationId xmlns:a16="http://schemas.microsoft.com/office/drawing/2014/main" id="{7058D3BA-7446-4926-A5E1-9173C8557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1111"/>
              <a:ext cx="1194" cy="1924"/>
            </a:xfrm>
            <a:custGeom>
              <a:avLst/>
              <a:gdLst>
                <a:gd name="T0" fmla="*/ 1194 w 1194"/>
                <a:gd name="T1" fmla="*/ 0 h 1924"/>
                <a:gd name="T2" fmla="*/ 541 w 1194"/>
                <a:gd name="T3" fmla="*/ 340 h 1924"/>
                <a:gd name="T4" fmla="*/ 315 w 1194"/>
                <a:gd name="T5" fmla="*/ 624 h 1924"/>
                <a:gd name="T6" fmla="*/ 88 w 1194"/>
                <a:gd name="T7" fmla="*/ 1389 h 1924"/>
                <a:gd name="T8" fmla="*/ 9 w 1194"/>
                <a:gd name="T9" fmla="*/ 1811 h 1924"/>
                <a:gd name="T10" fmla="*/ 31 w 1194"/>
                <a:gd name="T11" fmla="*/ 1918 h 1924"/>
                <a:gd name="T12" fmla="*/ 102 w 1194"/>
                <a:gd name="T13" fmla="*/ 1816 h 1924"/>
                <a:gd name="T14" fmla="*/ 201 w 1194"/>
                <a:gd name="T15" fmla="*/ 1389 h 1924"/>
                <a:gd name="T16" fmla="*/ 400 w 1194"/>
                <a:gd name="T17" fmla="*/ 680 h 1924"/>
                <a:gd name="T18" fmla="*/ 598 w 1194"/>
                <a:gd name="T19" fmla="*/ 425 h 1924"/>
                <a:gd name="T20" fmla="*/ 1194 w 1194"/>
                <a:gd name="T21" fmla="*/ 113 h 1924"/>
                <a:gd name="T22" fmla="*/ 1194 w 1194"/>
                <a:gd name="T23" fmla="*/ 0 h 1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4" h="1924">
                  <a:moveTo>
                    <a:pt x="1194" y="0"/>
                  </a:moveTo>
                  <a:cubicBezTo>
                    <a:pt x="1194" y="0"/>
                    <a:pt x="687" y="236"/>
                    <a:pt x="541" y="340"/>
                  </a:cubicBezTo>
                  <a:cubicBezTo>
                    <a:pt x="395" y="444"/>
                    <a:pt x="390" y="449"/>
                    <a:pt x="315" y="624"/>
                  </a:cubicBezTo>
                  <a:cubicBezTo>
                    <a:pt x="240" y="799"/>
                    <a:pt x="140" y="1181"/>
                    <a:pt x="88" y="1389"/>
                  </a:cubicBezTo>
                  <a:lnTo>
                    <a:pt x="9" y="1811"/>
                  </a:lnTo>
                  <a:cubicBezTo>
                    <a:pt x="0" y="1899"/>
                    <a:pt x="16" y="1917"/>
                    <a:pt x="31" y="1918"/>
                  </a:cubicBezTo>
                  <a:cubicBezTo>
                    <a:pt x="56" y="1924"/>
                    <a:pt x="74" y="1904"/>
                    <a:pt x="102" y="1816"/>
                  </a:cubicBezTo>
                  <a:lnTo>
                    <a:pt x="201" y="1389"/>
                  </a:lnTo>
                  <a:cubicBezTo>
                    <a:pt x="251" y="1200"/>
                    <a:pt x="334" y="841"/>
                    <a:pt x="400" y="680"/>
                  </a:cubicBezTo>
                  <a:cubicBezTo>
                    <a:pt x="466" y="519"/>
                    <a:pt x="466" y="519"/>
                    <a:pt x="598" y="425"/>
                  </a:cubicBezTo>
                  <a:cubicBezTo>
                    <a:pt x="730" y="331"/>
                    <a:pt x="1095" y="184"/>
                    <a:pt x="1194" y="113"/>
                  </a:cubicBezTo>
                  <a:lnTo>
                    <a:pt x="1194" y="0"/>
                  </a:lnTo>
                  <a:close/>
                </a:path>
              </a:pathLst>
            </a:cu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910" name="AutoShape 350">
              <a:extLst>
                <a:ext uri="{FF2B5EF4-FFF2-40B4-BE49-F238E27FC236}">
                  <a16:creationId xmlns:a16="http://schemas.microsoft.com/office/drawing/2014/main" id="{55C3356B-9147-43D0-989D-88634E064F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99710">
              <a:off x="2294" y="828"/>
              <a:ext cx="114" cy="16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911" name="AutoShape 351">
              <a:extLst>
                <a:ext uri="{FF2B5EF4-FFF2-40B4-BE49-F238E27FC236}">
                  <a16:creationId xmlns:a16="http://schemas.microsoft.com/office/drawing/2014/main" id="{3AC4A69C-99EE-4B95-9668-7C77B9CDE3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640564">
              <a:off x="2028" y="587"/>
              <a:ext cx="114" cy="4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912" name="Group 352">
            <a:extLst>
              <a:ext uri="{FF2B5EF4-FFF2-40B4-BE49-F238E27FC236}">
                <a16:creationId xmlns:a16="http://schemas.microsoft.com/office/drawing/2014/main" id="{9E25B866-4D35-4CC2-BEA8-207B0E76C886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33925"/>
            <a:ext cx="1574800" cy="1543050"/>
            <a:chOff x="739" y="771"/>
            <a:chExt cx="2664" cy="2608"/>
          </a:xfrm>
        </p:grpSpPr>
        <p:grpSp>
          <p:nvGrpSpPr>
            <p:cNvPr id="66913" name="Group 353">
              <a:extLst>
                <a:ext uri="{FF2B5EF4-FFF2-40B4-BE49-F238E27FC236}">
                  <a16:creationId xmlns:a16="http://schemas.microsoft.com/office/drawing/2014/main" id="{FB22CA62-2808-4D91-BA4C-D4ED11DFB3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1366"/>
              <a:ext cx="1984" cy="1984"/>
              <a:chOff x="1419" y="1366"/>
              <a:chExt cx="1984" cy="1984"/>
            </a:xfrm>
          </p:grpSpPr>
          <p:grpSp>
            <p:nvGrpSpPr>
              <p:cNvPr id="66914" name="Group 354">
                <a:extLst>
                  <a:ext uri="{FF2B5EF4-FFF2-40B4-BE49-F238E27FC236}">
                    <a16:creationId xmlns:a16="http://schemas.microsoft.com/office/drawing/2014/main" id="{E3454EB2-30AA-4078-AB93-8F94BB5C35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915" name="Rectangle 355">
                  <a:extLst>
                    <a:ext uri="{FF2B5EF4-FFF2-40B4-BE49-F238E27FC236}">
                      <a16:creationId xmlns:a16="http://schemas.microsoft.com/office/drawing/2014/main" id="{E42A0703-204D-4E7E-8550-BEDEF3258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16" name="Rectangle 356">
                  <a:extLst>
                    <a:ext uri="{FF2B5EF4-FFF2-40B4-BE49-F238E27FC236}">
                      <a16:creationId xmlns:a16="http://schemas.microsoft.com/office/drawing/2014/main" id="{A02EC80D-FED7-4DA6-AD16-761A14DDDA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917" name="Group 357">
                  <a:extLst>
                    <a:ext uri="{FF2B5EF4-FFF2-40B4-BE49-F238E27FC236}">
                      <a16:creationId xmlns:a16="http://schemas.microsoft.com/office/drawing/2014/main" id="{60E2C3C5-A8E3-4BB4-82D6-BDAD882C80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18" name="Rectangle 358">
                    <a:extLst>
                      <a:ext uri="{FF2B5EF4-FFF2-40B4-BE49-F238E27FC236}">
                        <a16:creationId xmlns:a16="http://schemas.microsoft.com/office/drawing/2014/main" id="{96B6474B-DD39-4166-8596-09552AB692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19" name="Rectangle 359">
                    <a:extLst>
                      <a:ext uri="{FF2B5EF4-FFF2-40B4-BE49-F238E27FC236}">
                        <a16:creationId xmlns:a16="http://schemas.microsoft.com/office/drawing/2014/main" id="{B91746F4-2C91-4799-A467-78D765A33E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920" name="Group 360">
                <a:extLst>
                  <a:ext uri="{FF2B5EF4-FFF2-40B4-BE49-F238E27FC236}">
                    <a16:creationId xmlns:a16="http://schemas.microsoft.com/office/drawing/2014/main" id="{4B8E2349-0839-4AB4-9494-46E4293375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92429"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921" name="Rectangle 361">
                  <a:extLst>
                    <a:ext uri="{FF2B5EF4-FFF2-40B4-BE49-F238E27FC236}">
                      <a16:creationId xmlns:a16="http://schemas.microsoft.com/office/drawing/2014/main" id="{8CBC0498-65AD-4301-9FF5-1E221BDBF5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22" name="Rectangle 362">
                  <a:extLst>
                    <a:ext uri="{FF2B5EF4-FFF2-40B4-BE49-F238E27FC236}">
                      <a16:creationId xmlns:a16="http://schemas.microsoft.com/office/drawing/2014/main" id="{288A09C9-EAA4-4BAA-8EB1-DC881B702F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923" name="Group 363">
                  <a:extLst>
                    <a:ext uri="{FF2B5EF4-FFF2-40B4-BE49-F238E27FC236}">
                      <a16:creationId xmlns:a16="http://schemas.microsoft.com/office/drawing/2014/main" id="{65DCF184-A762-4CD3-8277-515A0A8D768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24" name="Rectangle 364">
                    <a:extLst>
                      <a:ext uri="{FF2B5EF4-FFF2-40B4-BE49-F238E27FC236}">
                        <a16:creationId xmlns:a16="http://schemas.microsoft.com/office/drawing/2014/main" id="{1A023963-EF8F-444C-85A9-22401C8E6C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25" name="Rectangle 365">
                    <a:extLst>
                      <a:ext uri="{FF2B5EF4-FFF2-40B4-BE49-F238E27FC236}">
                        <a16:creationId xmlns:a16="http://schemas.microsoft.com/office/drawing/2014/main" id="{5746D918-6536-474F-942B-37616A48470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926" name="Group 366">
                <a:extLst>
                  <a:ext uri="{FF2B5EF4-FFF2-40B4-BE49-F238E27FC236}">
                    <a16:creationId xmlns:a16="http://schemas.microsoft.com/office/drawing/2014/main" id="{A0DF9376-176E-4D09-BCEA-B06BB0B539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55852"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927" name="Rectangle 367">
                  <a:extLst>
                    <a:ext uri="{FF2B5EF4-FFF2-40B4-BE49-F238E27FC236}">
                      <a16:creationId xmlns:a16="http://schemas.microsoft.com/office/drawing/2014/main" id="{F73CD116-E32F-4D4D-BF81-540ACAAB22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28" name="Rectangle 368">
                  <a:extLst>
                    <a:ext uri="{FF2B5EF4-FFF2-40B4-BE49-F238E27FC236}">
                      <a16:creationId xmlns:a16="http://schemas.microsoft.com/office/drawing/2014/main" id="{0D18D6CC-39B4-4F50-8A67-BCBD345F63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929" name="Group 369">
                  <a:extLst>
                    <a:ext uri="{FF2B5EF4-FFF2-40B4-BE49-F238E27FC236}">
                      <a16:creationId xmlns:a16="http://schemas.microsoft.com/office/drawing/2014/main" id="{6C310CA9-10DE-4312-8EC9-E281B97A87C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30" name="Rectangle 370">
                    <a:extLst>
                      <a:ext uri="{FF2B5EF4-FFF2-40B4-BE49-F238E27FC236}">
                        <a16:creationId xmlns:a16="http://schemas.microsoft.com/office/drawing/2014/main" id="{8D2E9F02-EC22-4AF8-B2A4-E0CD8DED19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31" name="Rectangle 371">
                    <a:extLst>
                      <a:ext uri="{FF2B5EF4-FFF2-40B4-BE49-F238E27FC236}">
                        <a16:creationId xmlns:a16="http://schemas.microsoft.com/office/drawing/2014/main" id="{97943712-AAC7-47AB-8441-A55D5D6B70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6932" name="AutoShape 372">
                <a:extLst>
                  <a:ext uri="{FF2B5EF4-FFF2-40B4-BE49-F238E27FC236}">
                    <a16:creationId xmlns:a16="http://schemas.microsoft.com/office/drawing/2014/main" id="{563B3D18-340C-47B9-9C74-2C343D5423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366"/>
                <a:ext cx="1984" cy="1984"/>
              </a:xfrm>
              <a:custGeom>
                <a:avLst/>
                <a:gdLst>
                  <a:gd name="G0" fmla="+- 773 0 0"/>
                  <a:gd name="G1" fmla="+- 21600 0 773"/>
                  <a:gd name="G2" fmla="+- 21600 0 77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73" y="10800"/>
                    </a:moveTo>
                    <a:cubicBezTo>
                      <a:pt x="773" y="16338"/>
                      <a:pt x="5262" y="20827"/>
                      <a:pt x="10800" y="20827"/>
                    </a:cubicBezTo>
                    <a:cubicBezTo>
                      <a:pt x="16338" y="20827"/>
                      <a:pt x="20827" y="16338"/>
                      <a:pt x="20827" y="10800"/>
                    </a:cubicBezTo>
                    <a:cubicBezTo>
                      <a:pt x="20827" y="5262"/>
                      <a:pt x="16338" y="773"/>
                      <a:pt x="10800" y="773"/>
                    </a:cubicBezTo>
                    <a:cubicBezTo>
                      <a:pt x="5262" y="773"/>
                      <a:pt x="773" y="5262"/>
                      <a:pt x="77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933" name="Group 373">
              <a:extLst>
                <a:ext uri="{FF2B5EF4-FFF2-40B4-BE49-F238E27FC236}">
                  <a16:creationId xmlns:a16="http://schemas.microsoft.com/office/drawing/2014/main" id="{721EDDA2-A8E0-434B-B0A5-D9F72071FB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2614"/>
              <a:ext cx="765" cy="765"/>
              <a:chOff x="739" y="2614"/>
              <a:chExt cx="765" cy="765"/>
            </a:xfrm>
          </p:grpSpPr>
          <p:grpSp>
            <p:nvGrpSpPr>
              <p:cNvPr id="66934" name="Group 374">
                <a:extLst>
                  <a:ext uri="{FF2B5EF4-FFF2-40B4-BE49-F238E27FC236}">
                    <a16:creationId xmlns:a16="http://schemas.microsoft.com/office/drawing/2014/main" id="{E74E8BCE-1DD5-425A-9417-27C25C168C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935" name="Rectangle 375">
                  <a:extLst>
                    <a:ext uri="{FF2B5EF4-FFF2-40B4-BE49-F238E27FC236}">
                      <a16:creationId xmlns:a16="http://schemas.microsoft.com/office/drawing/2014/main" id="{45226B3A-A044-4060-B42E-7AA86535F0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36" name="Rectangle 376">
                  <a:extLst>
                    <a:ext uri="{FF2B5EF4-FFF2-40B4-BE49-F238E27FC236}">
                      <a16:creationId xmlns:a16="http://schemas.microsoft.com/office/drawing/2014/main" id="{AFF8EF3B-33BD-49E5-83CA-269298A54D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937" name="Group 377">
                  <a:extLst>
                    <a:ext uri="{FF2B5EF4-FFF2-40B4-BE49-F238E27FC236}">
                      <a16:creationId xmlns:a16="http://schemas.microsoft.com/office/drawing/2014/main" id="{30A94C0A-0C2A-4AA2-9878-A721016BBC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38" name="Rectangle 378">
                    <a:extLst>
                      <a:ext uri="{FF2B5EF4-FFF2-40B4-BE49-F238E27FC236}">
                        <a16:creationId xmlns:a16="http://schemas.microsoft.com/office/drawing/2014/main" id="{8C82192F-01E4-44BF-B57B-DF42C8D65A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39" name="Rectangle 379">
                    <a:extLst>
                      <a:ext uri="{FF2B5EF4-FFF2-40B4-BE49-F238E27FC236}">
                        <a16:creationId xmlns:a16="http://schemas.microsoft.com/office/drawing/2014/main" id="{546467FB-A05D-4570-A512-3EDE8C52CA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940" name="Group 380">
                <a:extLst>
                  <a:ext uri="{FF2B5EF4-FFF2-40B4-BE49-F238E27FC236}">
                    <a16:creationId xmlns:a16="http://schemas.microsoft.com/office/drawing/2014/main" id="{64A9D307-74F9-4452-AE91-833A7BE118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92429"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941" name="Rectangle 381">
                  <a:extLst>
                    <a:ext uri="{FF2B5EF4-FFF2-40B4-BE49-F238E27FC236}">
                      <a16:creationId xmlns:a16="http://schemas.microsoft.com/office/drawing/2014/main" id="{E87D2E71-EDAF-4D0C-ABFD-C1DEAF1A4D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42" name="Rectangle 382">
                  <a:extLst>
                    <a:ext uri="{FF2B5EF4-FFF2-40B4-BE49-F238E27FC236}">
                      <a16:creationId xmlns:a16="http://schemas.microsoft.com/office/drawing/2014/main" id="{AFE9DEE5-6971-46FE-AA4D-046ADAF992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943" name="Group 383">
                  <a:extLst>
                    <a:ext uri="{FF2B5EF4-FFF2-40B4-BE49-F238E27FC236}">
                      <a16:creationId xmlns:a16="http://schemas.microsoft.com/office/drawing/2014/main" id="{3A90A8A3-6501-4B13-AF59-26E061DEB36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44" name="Rectangle 384">
                    <a:extLst>
                      <a:ext uri="{FF2B5EF4-FFF2-40B4-BE49-F238E27FC236}">
                        <a16:creationId xmlns:a16="http://schemas.microsoft.com/office/drawing/2014/main" id="{89E42D9F-D0BF-4BD0-8248-F49F5533BD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45" name="Rectangle 385">
                    <a:extLst>
                      <a:ext uri="{FF2B5EF4-FFF2-40B4-BE49-F238E27FC236}">
                        <a16:creationId xmlns:a16="http://schemas.microsoft.com/office/drawing/2014/main" id="{593357C8-09E9-4FDE-ABE2-8A19268092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946" name="Group 386">
                <a:extLst>
                  <a:ext uri="{FF2B5EF4-FFF2-40B4-BE49-F238E27FC236}">
                    <a16:creationId xmlns:a16="http://schemas.microsoft.com/office/drawing/2014/main" id="{CBDC28A6-3294-4CC7-A40C-3300EFC94D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55852"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947" name="Rectangle 387">
                  <a:extLst>
                    <a:ext uri="{FF2B5EF4-FFF2-40B4-BE49-F238E27FC236}">
                      <a16:creationId xmlns:a16="http://schemas.microsoft.com/office/drawing/2014/main" id="{96A63D33-C1FB-4752-9989-C871D0E1C3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48" name="Rectangle 388">
                  <a:extLst>
                    <a:ext uri="{FF2B5EF4-FFF2-40B4-BE49-F238E27FC236}">
                      <a16:creationId xmlns:a16="http://schemas.microsoft.com/office/drawing/2014/main" id="{671F1CB9-9A69-4D47-B738-5E1903793B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949" name="Group 389">
                  <a:extLst>
                    <a:ext uri="{FF2B5EF4-FFF2-40B4-BE49-F238E27FC236}">
                      <a16:creationId xmlns:a16="http://schemas.microsoft.com/office/drawing/2014/main" id="{79ECFEB3-7009-4C40-9BFA-E3F3BA67E4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50" name="Rectangle 390">
                    <a:extLst>
                      <a:ext uri="{FF2B5EF4-FFF2-40B4-BE49-F238E27FC236}">
                        <a16:creationId xmlns:a16="http://schemas.microsoft.com/office/drawing/2014/main" id="{D9850861-E4D9-4FCB-B649-B15A6C90FC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51" name="Rectangle 391">
                    <a:extLst>
                      <a:ext uri="{FF2B5EF4-FFF2-40B4-BE49-F238E27FC236}">
                        <a16:creationId xmlns:a16="http://schemas.microsoft.com/office/drawing/2014/main" id="{1A6534A6-CD23-498A-8DBA-23FFDD11688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6952" name="AutoShape 392">
                <a:extLst>
                  <a:ext uri="{FF2B5EF4-FFF2-40B4-BE49-F238E27FC236}">
                    <a16:creationId xmlns:a16="http://schemas.microsoft.com/office/drawing/2014/main" id="{B0C0B2AD-02E9-4CE3-A20C-AD9F590D1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765" cy="765"/>
              </a:xfrm>
              <a:custGeom>
                <a:avLst/>
                <a:gdLst>
                  <a:gd name="G0" fmla="+- 1440 0 0"/>
                  <a:gd name="G1" fmla="+- 21600 0 1440"/>
                  <a:gd name="G2" fmla="+- 21600 0 14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440" y="10800"/>
                    </a:moveTo>
                    <a:cubicBezTo>
                      <a:pt x="1440" y="15969"/>
                      <a:pt x="5631" y="20160"/>
                      <a:pt x="10800" y="20160"/>
                    </a:cubicBezTo>
                    <a:cubicBezTo>
                      <a:pt x="15969" y="20160"/>
                      <a:pt x="20160" y="15969"/>
                      <a:pt x="20160" y="10800"/>
                    </a:cubicBezTo>
                    <a:cubicBezTo>
                      <a:pt x="20160" y="5631"/>
                      <a:pt x="15969" y="1440"/>
                      <a:pt x="10800" y="1440"/>
                    </a:cubicBezTo>
                    <a:cubicBezTo>
                      <a:pt x="5631" y="1440"/>
                      <a:pt x="1440" y="5631"/>
                      <a:pt x="144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953" name="Freeform 393">
              <a:extLst>
                <a:ext uri="{FF2B5EF4-FFF2-40B4-BE49-F238E27FC236}">
                  <a16:creationId xmlns:a16="http://schemas.microsoft.com/office/drawing/2014/main" id="{FE2A6D11-8DB3-4C35-A809-FA447A0FD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1111"/>
              <a:ext cx="1194" cy="1924"/>
            </a:xfrm>
            <a:custGeom>
              <a:avLst/>
              <a:gdLst>
                <a:gd name="T0" fmla="*/ 1194 w 1194"/>
                <a:gd name="T1" fmla="*/ 0 h 1924"/>
                <a:gd name="T2" fmla="*/ 541 w 1194"/>
                <a:gd name="T3" fmla="*/ 340 h 1924"/>
                <a:gd name="T4" fmla="*/ 315 w 1194"/>
                <a:gd name="T5" fmla="*/ 624 h 1924"/>
                <a:gd name="T6" fmla="*/ 88 w 1194"/>
                <a:gd name="T7" fmla="*/ 1389 h 1924"/>
                <a:gd name="T8" fmla="*/ 9 w 1194"/>
                <a:gd name="T9" fmla="*/ 1811 h 1924"/>
                <a:gd name="T10" fmla="*/ 31 w 1194"/>
                <a:gd name="T11" fmla="*/ 1918 h 1924"/>
                <a:gd name="T12" fmla="*/ 102 w 1194"/>
                <a:gd name="T13" fmla="*/ 1816 h 1924"/>
                <a:gd name="T14" fmla="*/ 201 w 1194"/>
                <a:gd name="T15" fmla="*/ 1389 h 1924"/>
                <a:gd name="T16" fmla="*/ 400 w 1194"/>
                <a:gd name="T17" fmla="*/ 680 h 1924"/>
                <a:gd name="T18" fmla="*/ 598 w 1194"/>
                <a:gd name="T19" fmla="*/ 425 h 1924"/>
                <a:gd name="T20" fmla="*/ 1194 w 1194"/>
                <a:gd name="T21" fmla="*/ 113 h 1924"/>
                <a:gd name="T22" fmla="*/ 1194 w 1194"/>
                <a:gd name="T23" fmla="*/ 0 h 1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4" h="1924">
                  <a:moveTo>
                    <a:pt x="1194" y="0"/>
                  </a:moveTo>
                  <a:cubicBezTo>
                    <a:pt x="1194" y="0"/>
                    <a:pt x="687" y="236"/>
                    <a:pt x="541" y="340"/>
                  </a:cubicBezTo>
                  <a:cubicBezTo>
                    <a:pt x="395" y="444"/>
                    <a:pt x="390" y="449"/>
                    <a:pt x="315" y="624"/>
                  </a:cubicBezTo>
                  <a:cubicBezTo>
                    <a:pt x="240" y="799"/>
                    <a:pt x="140" y="1181"/>
                    <a:pt x="88" y="1389"/>
                  </a:cubicBezTo>
                  <a:lnTo>
                    <a:pt x="9" y="1811"/>
                  </a:lnTo>
                  <a:cubicBezTo>
                    <a:pt x="0" y="1899"/>
                    <a:pt x="16" y="1917"/>
                    <a:pt x="31" y="1918"/>
                  </a:cubicBezTo>
                  <a:cubicBezTo>
                    <a:pt x="56" y="1924"/>
                    <a:pt x="74" y="1904"/>
                    <a:pt x="102" y="1816"/>
                  </a:cubicBezTo>
                  <a:lnTo>
                    <a:pt x="201" y="1389"/>
                  </a:lnTo>
                  <a:cubicBezTo>
                    <a:pt x="251" y="1200"/>
                    <a:pt x="334" y="841"/>
                    <a:pt x="400" y="680"/>
                  </a:cubicBezTo>
                  <a:cubicBezTo>
                    <a:pt x="466" y="519"/>
                    <a:pt x="466" y="519"/>
                    <a:pt x="598" y="425"/>
                  </a:cubicBezTo>
                  <a:cubicBezTo>
                    <a:pt x="730" y="331"/>
                    <a:pt x="1095" y="184"/>
                    <a:pt x="1194" y="113"/>
                  </a:cubicBezTo>
                  <a:lnTo>
                    <a:pt x="1194" y="0"/>
                  </a:lnTo>
                  <a:close/>
                </a:path>
              </a:pathLst>
            </a:custGeom>
            <a:gradFill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954" name="AutoShape 394">
              <a:extLst>
                <a:ext uri="{FF2B5EF4-FFF2-40B4-BE49-F238E27FC236}">
                  <a16:creationId xmlns:a16="http://schemas.microsoft.com/office/drawing/2014/main" id="{71BBA6F3-90EA-409C-9CED-48E3E5DB9F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99710">
              <a:off x="2294" y="828"/>
              <a:ext cx="114" cy="16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955" name="AutoShape 395">
              <a:extLst>
                <a:ext uri="{FF2B5EF4-FFF2-40B4-BE49-F238E27FC236}">
                  <a16:creationId xmlns:a16="http://schemas.microsoft.com/office/drawing/2014/main" id="{10EDC97D-25AD-47E7-A69C-4895C5943A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640564">
              <a:off x="2028" y="587"/>
              <a:ext cx="114" cy="4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25600"/>
                </a:gs>
                <a:gs pos="13000">
                  <a:srgbClr val="FFA800"/>
                </a:gs>
                <a:gs pos="28000">
                  <a:srgbClr val="825600"/>
                </a:gs>
                <a:gs pos="42999">
                  <a:srgbClr val="FFA800"/>
                </a:gs>
                <a:gs pos="58000">
                  <a:srgbClr val="825600"/>
                </a:gs>
                <a:gs pos="72000">
                  <a:srgbClr val="FFA800"/>
                </a:gs>
                <a:gs pos="87000">
                  <a:srgbClr val="825600"/>
                </a:gs>
                <a:gs pos="100000">
                  <a:srgbClr val="FFA8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956" name="Group 396">
            <a:extLst>
              <a:ext uri="{FF2B5EF4-FFF2-40B4-BE49-F238E27FC236}">
                <a16:creationId xmlns:a16="http://schemas.microsoft.com/office/drawing/2014/main" id="{59B129E9-784A-4D8F-AA8E-573EF1C8D41F}"/>
              </a:ext>
            </a:extLst>
          </p:cNvPr>
          <p:cNvGrpSpPr>
            <a:grpSpLocks/>
          </p:cNvGrpSpPr>
          <p:nvPr/>
        </p:nvGrpSpPr>
        <p:grpSpPr bwMode="auto">
          <a:xfrm>
            <a:off x="7923213" y="4778375"/>
            <a:ext cx="1574800" cy="1543050"/>
            <a:chOff x="739" y="771"/>
            <a:chExt cx="2664" cy="2608"/>
          </a:xfrm>
        </p:grpSpPr>
        <p:grpSp>
          <p:nvGrpSpPr>
            <p:cNvPr id="66957" name="Group 397">
              <a:extLst>
                <a:ext uri="{FF2B5EF4-FFF2-40B4-BE49-F238E27FC236}">
                  <a16:creationId xmlns:a16="http://schemas.microsoft.com/office/drawing/2014/main" id="{25E8A4B5-2514-489B-AE63-9B158260D9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9" y="1366"/>
              <a:ext cx="1984" cy="1984"/>
              <a:chOff x="1419" y="1366"/>
              <a:chExt cx="1984" cy="1984"/>
            </a:xfrm>
          </p:grpSpPr>
          <p:grpSp>
            <p:nvGrpSpPr>
              <p:cNvPr id="66958" name="Group 398">
                <a:extLst>
                  <a:ext uri="{FF2B5EF4-FFF2-40B4-BE49-F238E27FC236}">
                    <a16:creationId xmlns:a16="http://schemas.microsoft.com/office/drawing/2014/main" id="{5C815705-3887-4E7B-BBC3-D059F9D09D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959" name="Rectangle 399">
                  <a:extLst>
                    <a:ext uri="{FF2B5EF4-FFF2-40B4-BE49-F238E27FC236}">
                      <a16:creationId xmlns:a16="http://schemas.microsoft.com/office/drawing/2014/main" id="{90706A95-F521-47B6-A2AD-D3CEA15485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60" name="Rectangle 400">
                  <a:extLst>
                    <a:ext uri="{FF2B5EF4-FFF2-40B4-BE49-F238E27FC236}">
                      <a16:creationId xmlns:a16="http://schemas.microsoft.com/office/drawing/2014/main" id="{6963F203-ACEB-4347-AEFD-71E1AD9EEC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961" name="Group 401">
                  <a:extLst>
                    <a:ext uri="{FF2B5EF4-FFF2-40B4-BE49-F238E27FC236}">
                      <a16:creationId xmlns:a16="http://schemas.microsoft.com/office/drawing/2014/main" id="{30DBDE65-359B-48F0-A33F-EFA011D644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62" name="Rectangle 402">
                    <a:extLst>
                      <a:ext uri="{FF2B5EF4-FFF2-40B4-BE49-F238E27FC236}">
                        <a16:creationId xmlns:a16="http://schemas.microsoft.com/office/drawing/2014/main" id="{23A28EE8-215F-456D-B913-2EECC7860B6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63" name="Rectangle 403">
                    <a:extLst>
                      <a:ext uri="{FF2B5EF4-FFF2-40B4-BE49-F238E27FC236}">
                        <a16:creationId xmlns:a16="http://schemas.microsoft.com/office/drawing/2014/main" id="{E21CC230-A6FC-4FF4-9EBA-2AE6B59B8A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964" name="Group 404">
                <a:extLst>
                  <a:ext uri="{FF2B5EF4-FFF2-40B4-BE49-F238E27FC236}">
                    <a16:creationId xmlns:a16="http://schemas.microsoft.com/office/drawing/2014/main" id="{03D9ED3F-A1A4-44DE-B55D-535E85E849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92429"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965" name="Rectangle 405">
                  <a:extLst>
                    <a:ext uri="{FF2B5EF4-FFF2-40B4-BE49-F238E27FC236}">
                      <a16:creationId xmlns:a16="http://schemas.microsoft.com/office/drawing/2014/main" id="{1EBE0B06-CA3D-4AA5-AF5C-D45EABC5ED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66" name="Rectangle 406">
                  <a:extLst>
                    <a:ext uri="{FF2B5EF4-FFF2-40B4-BE49-F238E27FC236}">
                      <a16:creationId xmlns:a16="http://schemas.microsoft.com/office/drawing/2014/main" id="{962A361D-F0C2-486E-A59F-7805E71EDD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967" name="Group 407">
                  <a:extLst>
                    <a:ext uri="{FF2B5EF4-FFF2-40B4-BE49-F238E27FC236}">
                      <a16:creationId xmlns:a16="http://schemas.microsoft.com/office/drawing/2014/main" id="{D3EC6C28-66B0-4094-8E20-F8CEAACABCA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68" name="Rectangle 408">
                    <a:extLst>
                      <a:ext uri="{FF2B5EF4-FFF2-40B4-BE49-F238E27FC236}">
                        <a16:creationId xmlns:a16="http://schemas.microsoft.com/office/drawing/2014/main" id="{99F56EAB-8CBF-4E1D-BD0C-56358A090A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69" name="Rectangle 409">
                    <a:extLst>
                      <a:ext uri="{FF2B5EF4-FFF2-40B4-BE49-F238E27FC236}">
                        <a16:creationId xmlns:a16="http://schemas.microsoft.com/office/drawing/2014/main" id="{A03D337A-3A22-449B-ABF2-34CEBF120D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970" name="Group 410">
                <a:extLst>
                  <a:ext uri="{FF2B5EF4-FFF2-40B4-BE49-F238E27FC236}">
                    <a16:creationId xmlns:a16="http://schemas.microsoft.com/office/drawing/2014/main" id="{C5B85CA4-561B-4A3E-B3B4-CE93521B77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55852">
                <a:off x="1476" y="1423"/>
                <a:ext cx="1871" cy="1871"/>
                <a:chOff x="1476" y="1423"/>
                <a:chExt cx="1871" cy="1871"/>
              </a:xfrm>
            </p:grpSpPr>
            <p:sp>
              <p:nvSpPr>
                <p:cNvPr id="66971" name="Rectangle 411">
                  <a:extLst>
                    <a:ext uri="{FF2B5EF4-FFF2-40B4-BE49-F238E27FC236}">
                      <a16:creationId xmlns:a16="http://schemas.microsoft.com/office/drawing/2014/main" id="{40D0D1D7-339A-43D6-955E-5E1B41B041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72" name="Rectangle 412">
                  <a:extLst>
                    <a:ext uri="{FF2B5EF4-FFF2-40B4-BE49-F238E27FC236}">
                      <a16:creationId xmlns:a16="http://schemas.microsoft.com/office/drawing/2014/main" id="{1369169C-A429-4AC5-96D7-0E892CA1DC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973" name="Group 413">
                  <a:extLst>
                    <a:ext uri="{FF2B5EF4-FFF2-40B4-BE49-F238E27FC236}">
                      <a16:creationId xmlns:a16="http://schemas.microsoft.com/office/drawing/2014/main" id="{F624AD72-6B62-4057-85F5-AA584581793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74" name="Rectangle 414">
                    <a:extLst>
                      <a:ext uri="{FF2B5EF4-FFF2-40B4-BE49-F238E27FC236}">
                        <a16:creationId xmlns:a16="http://schemas.microsoft.com/office/drawing/2014/main" id="{990C955B-B408-4FFB-937D-7AF8646BA2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75" name="Rectangle 415">
                    <a:extLst>
                      <a:ext uri="{FF2B5EF4-FFF2-40B4-BE49-F238E27FC236}">
                        <a16:creationId xmlns:a16="http://schemas.microsoft.com/office/drawing/2014/main" id="{CEFD18B5-0DDC-4D46-8184-1612DD344C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6976" name="AutoShape 416">
                <a:extLst>
                  <a:ext uri="{FF2B5EF4-FFF2-40B4-BE49-F238E27FC236}">
                    <a16:creationId xmlns:a16="http://schemas.microsoft.com/office/drawing/2014/main" id="{1CBA7F42-4785-46CC-8294-A8AF8C163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1366"/>
                <a:ext cx="1984" cy="1984"/>
              </a:xfrm>
              <a:custGeom>
                <a:avLst/>
                <a:gdLst>
                  <a:gd name="G0" fmla="+- 773 0 0"/>
                  <a:gd name="G1" fmla="+- 21600 0 773"/>
                  <a:gd name="G2" fmla="+- 21600 0 77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73" y="10800"/>
                    </a:moveTo>
                    <a:cubicBezTo>
                      <a:pt x="773" y="16338"/>
                      <a:pt x="5262" y="20827"/>
                      <a:pt x="10800" y="20827"/>
                    </a:cubicBezTo>
                    <a:cubicBezTo>
                      <a:pt x="16338" y="20827"/>
                      <a:pt x="20827" y="16338"/>
                      <a:pt x="20827" y="10800"/>
                    </a:cubicBezTo>
                    <a:cubicBezTo>
                      <a:pt x="20827" y="5262"/>
                      <a:pt x="16338" y="773"/>
                      <a:pt x="10800" y="773"/>
                    </a:cubicBezTo>
                    <a:cubicBezTo>
                      <a:pt x="5262" y="773"/>
                      <a:pt x="773" y="5262"/>
                      <a:pt x="773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977" name="Group 417">
              <a:extLst>
                <a:ext uri="{FF2B5EF4-FFF2-40B4-BE49-F238E27FC236}">
                  <a16:creationId xmlns:a16="http://schemas.microsoft.com/office/drawing/2014/main" id="{AAAB5EDE-E1FF-4879-A151-3F82383D99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" y="2614"/>
              <a:ext cx="765" cy="765"/>
              <a:chOff x="739" y="2614"/>
              <a:chExt cx="765" cy="765"/>
            </a:xfrm>
          </p:grpSpPr>
          <p:grpSp>
            <p:nvGrpSpPr>
              <p:cNvPr id="66978" name="Group 418">
                <a:extLst>
                  <a:ext uri="{FF2B5EF4-FFF2-40B4-BE49-F238E27FC236}">
                    <a16:creationId xmlns:a16="http://schemas.microsoft.com/office/drawing/2014/main" id="{B6D7F85B-4C7B-405A-83FB-54BFC2B6FE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979" name="Rectangle 419">
                  <a:extLst>
                    <a:ext uri="{FF2B5EF4-FFF2-40B4-BE49-F238E27FC236}">
                      <a16:creationId xmlns:a16="http://schemas.microsoft.com/office/drawing/2014/main" id="{F9A4F7D9-43F2-4209-8D20-4373F55E9F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80" name="Rectangle 420">
                  <a:extLst>
                    <a:ext uri="{FF2B5EF4-FFF2-40B4-BE49-F238E27FC236}">
                      <a16:creationId xmlns:a16="http://schemas.microsoft.com/office/drawing/2014/main" id="{5D8B9DCA-20CE-485E-B5FE-77F196AFCF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981" name="Group 421">
                  <a:extLst>
                    <a:ext uri="{FF2B5EF4-FFF2-40B4-BE49-F238E27FC236}">
                      <a16:creationId xmlns:a16="http://schemas.microsoft.com/office/drawing/2014/main" id="{647374C6-DE26-457A-B0A8-509E773A94F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82" name="Rectangle 422">
                    <a:extLst>
                      <a:ext uri="{FF2B5EF4-FFF2-40B4-BE49-F238E27FC236}">
                        <a16:creationId xmlns:a16="http://schemas.microsoft.com/office/drawing/2014/main" id="{D1B0FCC3-F6D5-483F-B767-E0E420BA40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83" name="Rectangle 423">
                    <a:extLst>
                      <a:ext uri="{FF2B5EF4-FFF2-40B4-BE49-F238E27FC236}">
                        <a16:creationId xmlns:a16="http://schemas.microsoft.com/office/drawing/2014/main" id="{821B4CBD-113A-4741-9378-7E4FD9F5D3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984" name="Group 424">
                <a:extLst>
                  <a:ext uri="{FF2B5EF4-FFF2-40B4-BE49-F238E27FC236}">
                    <a16:creationId xmlns:a16="http://schemas.microsoft.com/office/drawing/2014/main" id="{A9D1F572-5F25-448A-A7FC-7E2C57D2BC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92429"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985" name="Rectangle 425">
                  <a:extLst>
                    <a:ext uri="{FF2B5EF4-FFF2-40B4-BE49-F238E27FC236}">
                      <a16:creationId xmlns:a16="http://schemas.microsoft.com/office/drawing/2014/main" id="{5566E207-F3EC-49E5-8B9B-0116D34922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86" name="Rectangle 426">
                  <a:extLst>
                    <a:ext uri="{FF2B5EF4-FFF2-40B4-BE49-F238E27FC236}">
                      <a16:creationId xmlns:a16="http://schemas.microsoft.com/office/drawing/2014/main" id="{922EBF1A-D60E-4DD0-993D-5C983DF259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987" name="Group 427">
                  <a:extLst>
                    <a:ext uri="{FF2B5EF4-FFF2-40B4-BE49-F238E27FC236}">
                      <a16:creationId xmlns:a16="http://schemas.microsoft.com/office/drawing/2014/main" id="{C5913CCA-3349-4E4C-BB2E-32A0F55901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88" name="Rectangle 428">
                    <a:extLst>
                      <a:ext uri="{FF2B5EF4-FFF2-40B4-BE49-F238E27FC236}">
                        <a16:creationId xmlns:a16="http://schemas.microsoft.com/office/drawing/2014/main" id="{5C0FBC17-3CED-4243-9B22-601620A442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89" name="Rectangle 429">
                    <a:extLst>
                      <a:ext uri="{FF2B5EF4-FFF2-40B4-BE49-F238E27FC236}">
                        <a16:creationId xmlns:a16="http://schemas.microsoft.com/office/drawing/2014/main" id="{1C372B2D-D039-4012-8201-080D6AC743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990" name="Group 430">
                <a:extLst>
                  <a:ext uri="{FF2B5EF4-FFF2-40B4-BE49-F238E27FC236}">
                    <a16:creationId xmlns:a16="http://schemas.microsoft.com/office/drawing/2014/main" id="{3AC1CEA8-CA97-48AA-BB50-54B1096191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55852">
                <a:off x="761" y="2636"/>
                <a:ext cx="721" cy="721"/>
                <a:chOff x="1476" y="1423"/>
                <a:chExt cx="1871" cy="1871"/>
              </a:xfrm>
            </p:grpSpPr>
            <p:sp>
              <p:nvSpPr>
                <p:cNvPr id="66991" name="Rectangle 431">
                  <a:extLst>
                    <a:ext uri="{FF2B5EF4-FFF2-40B4-BE49-F238E27FC236}">
                      <a16:creationId xmlns:a16="http://schemas.microsoft.com/office/drawing/2014/main" id="{2F5BB478-2925-4CE9-A8CE-5E630B7724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83" y="1423"/>
                  <a:ext cx="57" cy="187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992" name="Rectangle 432">
                  <a:extLst>
                    <a:ext uri="{FF2B5EF4-FFF2-40B4-BE49-F238E27FC236}">
                      <a16:creationId xmlns:a16="http://schemas.microsoft.com/office/drawing/2014/main" id="{CE3A3543-5614-4F74-AC30-D945E359E6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384" y="1423"/>
                  <a:ext cx="56" cy="1871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6993" name="Group 433">
                  <a:extLst>
                    <a:ext uri="{FF2B5EF4-FFF2-40B4-BE49-F238E27FC236}">
                      <a16:creationId xmlns:a16="http://schemas.microsoft.com/office/drawing/2014/main" id="{D56B84D6-4BD9-4D18-825B-A3341269A97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1476" y="1423"/>
                  <a:ext cx="1871" cy="1871"/>
                  <a:chOff x="1589" y="1536"/>
                  <a:chExt cx="1871" cy="1871"/>
                </a:xfrm>
              </p:grpSpPr>
              <p:sp>
                <p:nvSpPr>
                  <p:cNvPr id="66994" name="Rectangle 434">
                    <a:extLst>
                      <a:ext uri="{FF2B5EF4-FFF2-40B4-BE49-F238E27FC236}">
                        <a16:creationId xmlns:a16="http://schemas.microsoft.com/office/drawing/2014/main" id="{51EBEE87-EDD3-4113-B5C8-105EB27B31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536"/>
                    <a:ext cx="57" cy="187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995" name="Rectangle 435">
                    <a:extLst>
                      <a:ext uri="{FF2B5EF4-FFF2-40B4-BE49-F238E27FC236}">
                        <a16:creationId xmlns:a16="http://schemas.microsoft.com/office/drawing/2014/main" id="{D6B815BA-B70F-4428-9092-33B562EDAF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2497" y="1536"/>
                    <a:ext cx="56" cy="1871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6996" name="AutoShape 436">
                <a:extLst>
                  <a:ext uri="{FF2B5EF4-FFF2-40B4-BE49-F238E27FC236}">
                    <a16:creationId xmlns:a16="http://schemas.microsoft.com/office/drawing/2014/main" id="{AB052199-5C8E-4D74-A6ED-93CB5B2C8D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" y="2614"/>
                <a:ext cx="765" cy="765"/>
              </a:xfrm>
              <a:custGeom>
                <a:avLst/>
                <a:gdLst>
                  <a:gd name="G0" fmla="+- 1440 0 0"/>
                  <a:gd name="G1" fmla="+- 21600 0 1440"/>
                  <a:gd name="G2" fmla="+- 21600 0 14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440" y="10800"/>
                    </a:moveTo>
                    <a:cubicBezTo>
                      <a:pt x="1440" y="15969"/>
                      <a:pt x="5631" y="20160"/>
                      <a:pt x="10800" y="20160"/>
                    </a:cubicBezTo>
                    <a:cubicBezTo>
                      <a:pt x="15969" y="20160"/>
                      <a:pt x="20160" y="15969"/>
                      <a:pt x="20160" y="10800"/>
                    </a:cubicBezTo>
                    <a:cubicBezTo>
                      <a:pt x="20160" y="5631"/>
                      <a:pt x="15969" y="1440"/>
                      <a:pt x="10800" y="1440"/>
                    </a:cubicBezTo>
                    <a:cubicBezTo>
                      <a:pt x="5631" y="1440"/>
                      <a:pt x="1440" y="5631"/>
                      <a:pt x="1440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997" name="Freeform 437">
              <a:extLst>
                <a:ext uri="{FF2B5EF4-FFF2-40B4-BE49-F238E27FC236}">
                  <a16:creationId xmlns:a16="http://schemas.microsoft.com/office/drawing/2014/main" id="{F72FF3C2-BADA-4A2B-B6FD-A85DFACE1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" y="1111"/>
              <a:ext cx="1194" cy="1924"/>
            </a:xfrm>
            <a:custGeom>
              <a:avLst/>
              <a:gdLst>
                <a:gd name="T0" fmla="*/ 1194 w 1194"/>
                <a:gd name="T1" fmla="*/ 0 h 1924"/>
                <a:gd name="T2" fmla="*/ 541 w 1194"/>
                <a:gd name="T3" fmla="*/ 340 h 1924"/>
                <a:gd name="T4" fmla="*/ 315 w 1194"/>
                <a:gd name="T5" fmla="*/ 624 h 1924"/>
                <a:gd name="T6" fmla="*/ 88 w 1194"/>
                <a:gd name="T7" fmla="*/ 1389 h 1924"/>
                <a:gd name="T8" fmla="*/ 9 w 1194"/>
                <a:gd name="T9" fmla="*/ 1811 h 1924"/>
                <a:gd name="T10" fmla="*/ 31 w 1194"/>
                <a:gd name="T11" fmla="*/ 1918 h 1924"/>
                <a:gd name="T12" fmla="*/ 102 w 1194"/>
                <a:gd name="T13" fmla="*/ 1816 h 1924"/>
                <a:gd name="T14" fmla="*/ 201 w 1194"/>
                <a:gd name="T15" fmla="*/ 1389 h 1924"/>
                <a:gd name="T16" fmla="*/ 400 w 1194"/>
                <a:gd name="T17" fmla="*/ 680 h 1924"/>
                <a:gd name="T18" fmla="*/ 598 w 1194"/>
                <a:gd name="T19" fmla="*/ 425 h 1924"/>
                <a:gd name="T20" fmla="*/ 1194 w 1194"/>
                <a:gd name="T21" fmla="*/ 113 h 1924"/>
                <a:gd name="T22" fmla="*/ 1194 w 1194"/>
                <a:gd name="T23" fmla="*/ 0 h 1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4" h="1924">
                  <a:moveTo>
                    <a:pt x="1194" y="0"/>
                  </a:moveTo>
                  <a:cubicBezTo>
                    <a:pt x="1194" y="0"/>
                    <a:pt x="687" y="236"/>
                    <a:pt x="541" y="340"/>
                  </a:cubicBezTo>
                  <a:cubicBezTo>
                    <a:pt x="395" y="444"/>
                    <a:pt x="390" y="449"/>
                    <a:pt x="315" y="624"/>
                  </a:cubicBezTo>
                  <a:cubicBezTo>
                    <a:pt x="240" y="799"/>
                    <a:pt x="140" y="1181"/>
                    <a:pt x="88" y="1389"/>
                  </a:cubicBezTo>
                  <a:lnTo>
                    <a:pt x="9" y="1811"/>
                  </a:lnTo>
                  <a:cubicBezTo>
                    <a:pt x="0" y="1899"/>
                    <a:pt x="16" y="1917"/>
                    <a:pt x="31" y="1918"/>
                  </a:cubicBezTo>
                  <a:cubicBezTo>
                    <a:pt x="56" y="1924"/>
                    <a:pt x="74" y="1904"/>
                    <a:pt x="102" y="1816"/>
                  </a:cubicBezTo>
                  <a:lnTo>
                    <a:pt x="201" y="1389"/>
                  </a:lnTo>
                  <a:cubicBezTo>
                    <a:pt x="251" y="1200"/>
                    <a:pt x="334" y="841"/>
                    <a:pt x="400" y="680"/>
                  </a:cubicBezTo>
                  <a:cubicBezTo>
                    <a:pt x="466" y="519"/>
                    <a:pt x="466" y="519"/>
                    <a:pt x="598" y="425"/>
                  </a:cubicBezTo>
                  <a:cubicBezTo>
                    <a:pt x="730" y="331"/>
                    <a:pt x="1095" y="184"/>
                    <a:pt x="1194" y="113"/>
                  </a:cubicBezTo>
                  <a:lnTo>
                    <a:pt x="119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998" name="AutoShape 438">
              <a:extLst>
                <a:ext uri="{FF2B5EF4-FFF2-40B4-BE49-F238E27FC236}">
                  <a16:creationId xmlns:a16="http://schemas.microsoft.com/office/drawing/2014/main" id="{F30E5010-6A77-48FD-AE90-D8BAEBCD68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99710">
              <a:off x="2294" y="828"/>
              <a:ext cx="114" cy="164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999" name="AutoShape 439">
              <a:extLst>
                <a:ext uri="{FF2B5EF4-FFF2-40B4-BE49-F238E27FC236}">
                  <a16:creationId xmlns:a16="http://schemas.microsoft.com/office/drawing/2014/main" id="{C3D01396-BA76-40A0-88F0-BE78BEF7DE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640564">
              <a:off x="2028" y="587"/>
              <a:ext cx="114" cy="482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875" name="Group 219">
            <a:extLst>
              <a:ext uri="{FF2B5EF4-FFF2-40B4-BE49-F238E27FC236}">
                <a16:creationId xmlns:a16="http://schemas.microsoft.com/office/drawing/2014/main" id="{22090B29-BC52-4D10-8D85-AB6F67065155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1533525"/>
            <a:ext cx="1574800" cy="855663"/>
            <a:chOff x="947" y="0"/>
            <a:chExt cx="3969" cy="2158"/>
          </a:xfrm>
        </p:grpSpPr>
        <p:grpSp>
          <p:nvGrpSpPr>
            <p:cNvPr id="70713" name="Group 57">
              <a:extLst>
                <a:ext uri="{FF2B5EF4-FFF2-40B4-BE49-F238E27FC236}">
                  <a16:creationId xmlns:a16="http://schemas.microsoft.com/office/drawing/2014/main" id="{C21A7C19-0E53-441A-BE1C-D2FB17C2CF0F}"/>
                </a:ext>
              </a:extLst>
            </p:cNvPr>
            <p:cNvGrpSpPr>
              <a:grpSpLocks/>
            </p:cNvGrpSpPr>
            <p:nvPr/>
          </p:nvGrpSpPr>
          <p:grpSpPr bwMode="auto">
            <a:xfrm rot="-444224">
              <a:off x="1712" y="185"/>
              <a:ext cx="496" cy="356"/>
              <a:chOff x="1447" y="1417"/>
              <a:chExt cx="743" cy="491"/>
            </a:xfrm>
          </p:grpSpPr>
          <p:sp>
            <p:nvSpPr>
              <p:cNvPr id="70714" name="AutoShape 58">
                <a:extLst>
                  <a:ext uri="{FF2B5EF4-FFF2-40B4-BE49-F238E27FC236}">
                    <a16:creationId xmlns:a16="http://schemas.microsoft.com/office/drawing/2014/main" id="{D32614F3-AF24-4ADC-8504-8F140E4E0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15" name="AutoShape 59">
                <a:extLst>
                  <a:ext uri="{FF2B5EF4-FFF2-40B4-BE49-F238E27FC236}">
                    <a16:creationId xmlns:a16="http://schemas.microsoft.com/office/drawing/2014/main" id="{D7DEB6FB-331F-4C1E-836D-B63F1B18B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16" name="AutoShape 60">
                <a:extLst>
                  <a:ext uri="{FF2B5EF4-FFF2-40B4-BE49-F238E27FC236}">
                    <a16:creationId xmlns:a16="http://schemas.microsoft.com/office/drawing/2014/main" id="{282F8321-DFCE-41AB-A9F1-CD480C9A5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843" name="Group 187">
              <a:extLst>
                <a:ext uri="{FF2B5EF4-FFF2-40B4-BE49-F238E27FC236}">
                  <a16:creationId xmlns:a16="http://schemas.microsoft.com/office/drawing/2014/main" id="{1DAE3D47-EE02-47D8-B770-10BE651A7D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0" y="586"/>
              <a:ext cx="1560" cy="1558"/>
              <a:chOff x="965" y="572"/>
              <a:chExt cx="1560" cy="1561"/>
            </a:xfrm>
          </p:grpSpPr>
          <p:grpSp>
            <p:nvGrpSpPr>
              <p:cNvPr id="70781" name="Group 125">
                <a:extLst>
                  <a:ext uri="{FF2B5EF4-FFF2-40B4-BE49-F238E27FC236}">
                    <a16:creationId xmlns:a16="http://schemas.microsoft.com/office/drawing/2014/main" id="{5FAE6219-BF34-4985-B64A-BBA0DC3924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2310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0782" name="Group 126">
                  <a:extLst>
                    <a:ext uri="{FF2B5EF4-FFF2-40B4-BE49-F238E27FC236}">
                      <a16:creationId xmlns:a16="http://schemas.microsoft.com/office/drawing/2014/main" id="{D8A1A86D-B354-4022-846D-89EE7CBDB3E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783" name="Group 127">
                    <a:extLst>
                      <a:ext uri="{FF2B5EF4-FFF2-40B4-BE49-F238E27FC236}">
                        <a16:creationId xmlns:a16="http://schemas.microsoft.com/office/drawing/2014/main" id="{A7D1B536-3BC5-4A59-8965-7728957EA5E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784" name="Line 128">
                      <a:extLst>
                        <a:ext uri="{FF2B5EF4-FFF2-40B4-BE49-F238E27FC236}">
                          <a16:creationId xmlns:a16="http://schemas.microsoft.com/office/drawing/2014/main" id="{CFD6AF52-06E0-4488-AAAF-E00C53C389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785" name="Line 129">
                      <a:extLst>
                        <a:ext uri="{FF2B5EF4-FFF2-40B4-BE49-F238E27FC236}">
                          <a16:creationId xmlns:a16="http://schemas.microsoft.com/office/drawing/2014/main" id="{2FFD7CE0-BCA5-4A74-BE2A-6C277EA33D8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786" name="Group 130">
                    <a:extLst>
                      <a:ext uri="{FF2B5EF4-FFF2-40B4-BE49-F238E27FC236}">
                        <a16:creationId xmlns:a16="http://schemas.microsoft.com/office/drawing/2014/main" id="{B03CACC3-36BE-49F5-A3D8-16EF6A2014F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787" name="Line 131">
                      <a:extLst>
                        <a:ext uri="{FF2B5EF4-FFF2-40B4-BE49-F238E27FC236}">
                          <a16:creationId xmlns:a16="http://schemas.microsoft.com/office/drawing/2014/main" id="{EE2CCCB1-F1A4-4631-B576-D462D167F9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788" name="Line 132">
                      <a:extLst>
                        <a:ext uri="{FF2B5EF4-FFF2-40B4-BE49-F238E27FC236}">
                          <a16:creationId xmlns:a16="http://schemas.microsoft.com/office/drawing/2014/main" id="{5D7378F1-2E82-499D-AEEC-E5F4E02C081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0789" name="Group 133">
                  <a:extLst>
                    <a:ext uri="{FF2B5EF4-FFF2-40B4-BE49-F238E27FC236}">
                      <a16:creationId xmlns:a16="http://schemas.microsoft.com/office/drawing/2014/main" id="{A3A48391-D5F6-4DDF-B6FA-567E7A0F1C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790" name="Group 134">
                    <a:extLst>
                      <a:ext uri="{FF2B5EF4-FFF2-40B4-BE49-F238E27FC236}">
                        <a16:creationId xmlns:a16="http://schemas.microsoft.com/office/drawing/2014/main" id="{4E2CA5FC-CCDC-4196-BD6F-02BEFAFEE3E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791" name="Line 135">
                      <a:extLst>
                        <a:ext uri="{FF2B5EF4-FFF2-40B4-BE49-F238E27FC236}">
                          <a16:creationId xmlns:a16="http://schemas.microsoft.com/office/drawing/2014/main" id="{07BBE414-0ABC-494A-9915-4E832087CFA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792" name="Line 136">
                      <a:extLst>
                        <a:ext uri="{FF2B5EF4-FFF2-40B4-BE49-F238E27FC236}">
                          <a16:creationId xmlns:a16="http://schemas.microsoft.com/office/drawing/2014/main" id="{F0907305-1706-42A3-A915-EF741CD7901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793" name="Group 137">
                    <a:extLst>
                      <a:ext uri="{FF2B5EF4-FFF2-40B4-BE49-F238E27FC236}">
                        <a16:creationId xmlns:a16="http://schemas.microsoft.com/office/drawing/2014/main" id="{996205F7-11D2-409D-86BC-16CA2B6F8C5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794" name="Line 138">
                      <a:extLst>
                        <a:ext uri="{FF2B5EF4-FFF2-40B4-BE49-F238E27FC236}">
                          <a16:creationId xmlns:a16="http://schemas.microsoft.com/office/drawing/2014/main" id="{B6998CC7-2B61-4761-87D8-C133708C6D4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795" name="Line 139">
                      <a:extLst>
                        <a:ext uri="{FF2B5EF4-FFF2-40B4-BE49-F238E27FC236}">
                          <a16:creationId xmlns:a16="http://schemas.microsoft.com/office/drawing/2014/main" id="{90ED64C8-EE7B-4046-9BFF-A846A261830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0828" name="Group 172">
                <a:extLst>
                  <a:ext uri="{FF2B5EF4-FFF2-40B4-BE49-F238E27FC236}">
                    <a16:creationId xmlns:a16="http://schemas.microsoft.com/office/drawing/2014/main" id="{1F3C5579-79E3-4AAA-BB51-B4C9AD28E5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31629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0829" name="Group 173">
                  <a:extLst>
                    <a:ext uri="{FF2B5EF4-FFF2-40B4-BE49-F238E27FC236}">
                      <a16:creationId xmlns:a16="http://schemas.microsoft.com/office/drawing/2014/main" id="{216CDC59-036C-4B09-B7AB-2DF78E8D8FE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830" name="Group 174">
                    <a:extLst>
                      <a:ext uri="{FF2B5EF4-FFF2-40B4-BE49-F238E27FC236}">
                        <a16:creationId xmlns:a16="http://schemas.microsoft.com/office/drawing/2014/main" id="{28795E4C-DF9D-42AE-83AC-EC7836194AE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31" name="Line 175">
                      <a:extLst>
                        <a:ext uri="{FF2B5EF4-FFF2-40B4-BE49-F238E27FC236}">
                          <a16:creationId xmlns:a16="http://schemas.microsoft.com/office/drawing/2014/main" id="{DF780285-312E-4913-8176-90B63D60503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32" name="Line 176">
                      <a:extLst>
                        <a:ext uri="{FF2B5EF4-FFF2-40B4-BE49-F238E27FC236}">
                          <a16:creationId xmlns:a16="http://schemas.microsoft.com/office/drawing/2014/main" id="{433AC44B-0901-4E5A-93D4-175358D518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833" name="Group 177">
                    <a:extLst>
                      <a:ext uri="{FF2B5EF4-FFF2-40B4-BE49-F238E27FC236}">
                        <a16:creationId xmlns:a16="http://schemas.microsoft.com/office/drawing/2014/main" id="{689E4CAB-606E-427A-A223-3E40A56F553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34" name="Line 178">
                      <a:extLst>
                        <a:ext uri="{FF2B5EF4-FFF2-40B4-BE49-F238E27FC236}">
                          <a16:creationId xmlns:a16="http://schemas.microsoft.com/office/drawing/2014/main" id="{E51E3231-D3D6-450F-9807-1844F4DB74E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35" name="Line 179">
                      <a:extLst>
                        <a:ext uri="{FF2B5EF4-FFF2-40B4-BE49-F238E27FC236}">
                          <a16:creationId xmlns:a16="http://schemas.microsoft.com/office/drawing/2014/main" id="{5CB2C6ED-7114-40C1-9314-8BF39962DF8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0836" name="Group 180">
                  <a:extLst>
                    <a:ext uri="{FF2B5EF4-FFF2-40B4-BE49-F238E27FC236}">
                      <a16:creationId xmlns:a16="http://schemas.microsoft.com/office/drawing/2014/main" id="{B03D7E85-E167-4BCD-BA04-EF2C02FDE65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837" name="Group 181">
                    <a:extLst>
                      <a:ext uri="{FF2B5EF4-FFF2-40B4-BE49-F238E27FC236}">
                        <a16:creationId xmlns:a16="http://schemas.microsoft.com/office/drawing/2014/main" id="{8E202055-F7F7-44B3-A2B5-4ED5C531FF0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38" name="Line 182">
                      <a:extLst>
                        <a:ext uri="{FF2B5EF4-FFF2-40B4-BE49-F238E27FC236}">
                          <a16:creationId xmlns:a16="http://schemas.microsoft.com/office/drawing/2014/main" id="{DF8E98DC-AFAA-4BE5-AB37-97C774BFF8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39" name="Line 183">
                      <a:extLst>
                        <a:ext uri="{FF2B5EF4-FFF2-40B4-BE49-F238E27FC236}">
                          <a16:creationId xmlns:a16="http://schemas.microsoft.com/office/drawing/2014/main" id="{49964C26-CDF1-4DC2-8520-F13E07FED3B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840" name="Group 184">
                    <a:extLst>
                      <a:ext uri="{FF2B5EF4-FFF2-40B4-BE49-F238E27FC236}">
                        <a16:creationId xmlns:a16="http://schemas.microsoft.com/office/drawing/2014/main" id="{4141AC61-115C-406D-9480-32A4F478D1E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41" name="Line 185">
                      <a:extLst>
                        <a:ext uri="{FF2B5EF4-FFF2-40B4-BE49-F238E27FC236}">
                          <a16:creationId xmlns:a16="http://schemas.microsoft.com/office/drawing/2014/main" id="{BB507F42-A5FD-48BE-83FB-5F11214B795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42" name="Line 186">
                      <a:extLst>
                        <a:ext uri="{FF2B5EF4-FFF2-40B4-BE49-F238E27FC236}">
                          <a16:creationId xmlns:a16="http://schemas.microsoft.com/office/drawing/2014/main" id="{57CAAAA4-CF0C-4B87-A6FD-8750FA24EE9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0844" name="Group 188">
              <a:extLst>
                <a:ext uri="{FF2B5EF4-FFF2-40B4-BE49-F238E27FC236}">
                  <a16:creationId xmlns:a16="http://schemas.microsoft.com/office/drawing/2014/main" id="{04D9AA6A-83FB-420C-BDC5-C9164A1DBC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1" y="587"/>
              <a:ext cx="1560" cy="1558"/>
              <a:chOff x="965" y="572"/>
              <a:chExt cx="1560" cy="1561"/>
            </a:xfrm>
          </p:grpSpPr>
          <p:grpSp>
            <p:nvGrpSpPr>
              <p:cNvPr id="70845" name="Group 189">
                <a:extLst>
                  <a:ext uri="{FF2B5EF4-FFF2-40B4-BE49-F238E27FC236}">
                    <a16:creationId xmlns:a16="http://schemas.microsoft.com/office/drawing/2014/main" id="{0E04A5B1-04BD-4343-A42E-B4EB9425EE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2310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0846" name="Group 190">
                  <a:extLst>
                    <a:ext uri="{FF2B5EF4-FFF2-40B4-BE49-F238E27FC236}">
                      <a16:creationId xmlns:a16="http://schemas.microsoft.com/office/drawing/2014/main" id="{86C9B8CB-65AA-4517-95FE-700BB4C769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847" name="Group 191">
                    <a:extLst>
                      <a:ext uri="{FF2B5EF4-FFF2-40B4-BE49-F238E27FC236}">
                        <a16:creationId xmlns:a16="http://schemas.microsoft.com/office/drawing/2014/main" id="{661DA5DB-90C4-4AD5-97D3-E7A08CB1E6A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48" name="Line 192">
                      <a:extLst>
                        <a:ext uri="{FF2B5EF4-FFF2-40B4-BE49-F238E27FC236}">
                          <a16:creationId xmlns:a16="http://schemas.microsoft.com/office/drawing/2014/main" id="{523B57B6-FC23-4721-84BA-884DFAE80C4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49" name="Line 193">
                      <a:extLst>
                        <a:ext uri="{FF2B5EF4-FFF2-40B4-BE49-F238E27FC236}">
                          <a16:creationId xmlns:a16="http://schemas.microsoft.com/office/drawing/2014/main" id="{5594B22D-EBE8-4A26-B072-02778EDFF3A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850" name="Group 194">
                    <a:extLst>
                      <a:ext uri="{FF2B5EF4-FFF2-40B4-BE49-F238E27FC236}">
                        <a16:creationId xmlns:a16="http://schemas.microsoft.com/office/drawing/2014/main" id="{E47145F8-8202-47F1-A1A6-2C02420D875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51" name="Line 195">
                      <a:extLst>
                        <a:ext uri="{FF2B5EF4-FFF2-40B4-BE49-F238E27FC236}">
                          <a16:creationId xmlns:a16="http://schemas.microsoft.com/office/drawing/2014/main" id="{43B70F6C-7A95-448F-BF77-EA56B264325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52" name="Line 196">
                      <a:extLst>
                        <a:ext uri="{FF2B5EF4-FFF2-40B4-BE49-F238E27FC236}">
                          <a16:creationId xmlns:a16="http://schemas.microsoft.com/office/drawing/2014/main" id="{4FBB82E9-A629-4099-A300-F313E0F5DCD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0853" name="Group 197">
                  <a:extLst>
                    <a:ext uri="{FF2B5EF4-FFF2-40B4-BE49-F238E27FC236}">
                      <a16:creationId xmlns:a16="http://schemas.microsoft.com/office/drawing/2014/main" id="{729A561F-C761-43F7-9357-A361C51B97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854" name="Group 198">
                    <a:extLst>
                      <a:ext uri="{FF2B5EF4-FFF2-40B4-BE49-F238E27FC236}">
                        <a16:creationId xmlns:a16="http://schemas.microsoft.com/office/drawing/2014/main" id="{2FF5C2B7-508B-49AB-AC55-986D1B0300F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55" name="Line 199">
                      <a:extLst>
                        <a:ext uri="{FF2B5EF4-FFF2-40B4-BE49-F238E27FC236}">
                          <a16:creationId xmlns:a16="http://schemas.microsoft.com/office/drawing/2014/main" id="{0583C623-2E86-40D7-98E9-0B528F9E712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56" name="Line 200">
                      <a:extLst>
                        <a:ext uri="{FF2B5EF4-FFF2-40B4-BE49-F238E27FC236}">
                          <a16:creationId xmlns:a16="http://schemas.microsoft.com/office/drawing/2014/main" id="{D20D8D3F-1299-41E2-BC80-1680AF33823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857" name="Group 201">
                    <a:extLst>
                      <a:ext uri="{FF2B5EF4-FFF2-40B4-BE49-F238E27FC236}">
                        <a16:creationId xmlns:a16="http://schemas.microsoft.com/office/drawing/2014/main" id="{2F6EBB50-00AA-425C-9E8F-9D90D0178CB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58" name="Line 202">
                      <a:extLst>
                        <a:ext uri="{FF2B5EF4-FFF2-40B4-BE49-F238E27FC236}">
                          <a16:creationId xmlns:a16="http://schemas.microsoft.com/office/drawing/2014/main" id="{B82F2CC4-D80B-481F-A440-1B90EEEFAC4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59" name="Line 203">
                      <a:extLst>
                        <a:ext uri="{FF2B5EF4-FFF2-40B4-BE49-F238E27FC236}">
                          <a16:creationId xmlns:a16="http://schemas.microsoft.com/office/drawing/2014/main" id="{77ABDCCB-186A-48AD-93B1-F8874F62F91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0860" name="Group 204">
                <a:extLst>
                  <a:ext uri="{FF2B5EF4-FFF2-40B4-BE49-F238E27FC236}">
                    <a16:creationId xmlns:a16="http://schemas.microsoft.com/office/drawing/2014/main" id="{10732D74-DB50-4DE9-A63F-FC9C32DF06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31629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0861" name="Group 205">
                  <a:extLst>
                    <a:ext uri="{FF2B5EF4-FFF2-40B4-BE49-F238E27FC236}">
                      <a16:creationId xmlns:a16="http://schemas.microsoft.com/office/drawing/2014/main" id="{3FD63733-FBDA-45EF-9008-477244F345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862" name="Group 206">
                    <a:extLst>
                      <a:ext uri="{FF2B5EF4-FFF2-40B4-BE49-F238E27FC236}">
                        <a16:creationId xmlns:a16="http://schemas.microsoft.com/office/drawing/2014/main" id="{DAE90986-F475-4A58-BD2D-5665193211F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63" name="Line 207">
                      <a:extLst>
                        <a:ext uri="{FF2B5EF4-FFF2-40B4-BE49-F238E27FC236}">
                          <a16:creationId xmlns:a16="http://schemas.microsoft.com/office/drawing/2014/main" id="{E9329BF3-EDBF-4A76-9915-C7FC04D1018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64" name="Line 208">
                      <a:extLst>
                        <a:ext uri="{FF2B5EF4-FFF2-40B4-BE49-F238E27FC236}">
                          <a16:creationId xmlns:a16="http://schemas.microsoft.com/office/drawing/2014/main" id="{089BC32C-52AF-45CB-AA70-F3431A1C1E8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865" name="Group 209">
                    <a:extLst>
                      <a:ext uri="{FF2B5EF4-FFF2-40B4-BE49-F238E27FC236}">
                        <a16:creationId xmlns:a16="http://schemas.microsoft.com/office/drawing/2014/main" id="{2BD99799-00E1-40C6-8DB3-39ACE36B03D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66" name="Line 210">
                      <a:extLst>
                        <a:ext uri="{FF2B5EF4-FFF2-40B4-BE49-F238E27FC236}">
                          <a16:creationId xmlns:a16="http://schemas.microsoft.com/office/drawing/2014/main" id="{C5E458A9-F831-4317-AFFC-768FF11CA35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67" name="Line 211">
                      <a:extLst>
                        <a:ext uri="{FF2B5EF4-FFF2-40B4-BE49-F238E27FC236}">
                          <a16:creationId xmlns:a16="http://schemas.microsoft.com/office/drawing/2014/main" id="{CE05FA1C-B3E9-49DF-9C9C-D18F8AD8993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0868" name="Group 212">
                  <a:extLst>
                    <a:ext uri="{FF2B5EF4-FFF2-40B4-BE49-F238E27FC236}">
                      <a16:creationId xmlns:a16="http://schemas.microsoft.com/office/drawing/2014/main" id="{14A59F9B-FA4B-41AA-BC72-EC44A2271AE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869" name="Group 213">
                    <a:extLst>
                      <a:ext uri="{FF2B5EF4-FFF2-40B4-BE49-F238E27FC236}">
                        <a16:creationId xmlns:a16="http://schemas.microsoft.com/office/drawing/2014/main" id="{9A0C72EF-25C5-4EC7-AA58-7092C4C7F71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70" name="Line 214">
                      <a:extLst>
                        <a:ext uri="{FF2B5EF4-FFF2-40B4-BE49-F238E27FC236}">
                          <a16:creationId xmlns:a16="http://schemas.microsoft.com/office/drawing/2014/main" id="{AF67FF77-D7AB-427A-9686-7C52011D43F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71" name="Line 215">
                      <a:extLst>
                        <a:ext uri="{FF2B5EF4-FFF2-40B4-BE49-F238E27FC236}">
                          <a16:creationId xmlns:a16="http://schemas.microsoft.com/office/drawing/2014/main" id="{FD1C0A3D-88A3-40B6-B8A7-F0A08D29C80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872" name="Group 216">
                    <a:extLst>
                      <a:ext uri="{FF2B5EF4-FFF2-40B4-BE49-F238E27FC236}">
                        <a16:creationId xmlns:a16="http://schemas.microsoft.com/office/drawing/2014/main" id="{EE102CB9-442B-40EC-8DA4-E591FA5ABC9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73" name="Line 217">
                      <a:extLst>
                        <a:ext uri="{FF2B5EF4-FFF2-40B4-BE49-F238E27FC236}">
                          <a16:creationId xmlns:a16="http://schemas.microsoft.com/office/drawing/2014/main" id="{6877BF2C-E6CA-456D-9248-BC61151EDD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74" name="Line 218">
                      <a:extLst>
                        <a:ext uri="{FF2B5EF4-FFF2-40B4-BE49-F238E27FC236}">
                          <a16:creationId xmlns:a16="http://schemas.microsoft.com/office/drawing/2014/main" id="{D5827EC7-63AE-499E-B6C6-36EE11114BA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70717" name="AutoShape 61">
              <a:extLst>
                <a:ext uri="{FF2B5EF4-FFF2-40B4-BE49-F238E27FC236}">
                  <a16:creationId xmlns:a16="http://schemas.microsoft.com/office/drawing/2014/main" id="{C20E7B6B-3D18-44BA-8FF9-3CDF3C3154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5495">
              <a:off x="1911" y="31"/>
              <a:ext cx="284" cy="85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06" name="AutoShape 50">
              <a:extLst>
                <a:ext uri="{FF2B5EF4-FFF2-40B4-BE49-F238E27FC236}">
                  <a16:creationId xmlns:a16="http://schemas.microsoft.com/office/drawing/2014/main" id="{E4966EAB-A377-4D08-BAA7-F87985D867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62028">
              <a:off x="2091" y="62"/>
              <a:ext cx="64" cy="29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705" name="Group 49">
              <a:extLst>
                <a:ext uri="{FF2B5EF4-FFF2-40B4-BE49-F238E27FC236}">
                  <a16:creationId xmlns:a16="http://schemas.microsoft.com/office/drawing/2014/main" id="{093D41B5-F283-496A-9D7C-2AAF271DFA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3" y="1031"/>
              <a:ext cx="369" cy="510"/>
              <a:chOff x="2779" y="2272"/>
              <a:chExt cx="369" cy="510"/>
            </a:xfrm>
          </p:grpSpPr>
          <p:sp>
            <p:nvSpPr>
              <p:cNvPr id="70701" name="AutoShape 45">
                <a:extLst>
                  <a:ext uri="{FF2B5EF4-FFF2-40B4-BE49-F238E27FC236}">
                    <a16:creationId xmlns:a16="http://schemas.microsoft.com/office/drawing/2014/main" id="{67FA5D17-07F3-4E2F-AE5F-3733444E2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02" name="AutoShape 46">
                <a:extLst>
                  <a:ext uri="{FF2B5EF4-FFF2-40B4-BE49-F238E27FC236}">
                    <a16:creationId xmlns:a16="http://schemas.microsoft.com/office/drawing/2014/main" id="{6E323782-1439-4883-9564-B689C4095E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03" name="Oval 47">
                <a:extLst>
                  <a:ext uri="{FF2B5EF4-FFF2-40B4-BE49-F238E27FC236}">
                    <a16:creationId xmlns:a16="http://schemas.microsoft.com/office/drawing/2014/main" id="{8DC375A1-A490-4E90-BE1A-35011D12E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04" name="AutoShape 48">
                <a:extLst>
                  <a:ext uri="{FF2B5EF4-FFF2-40B4-BE49-F238E27FC236}">
                    <a16:creationId xmlns:a16="http://schemas.microsoft.com/office/drawing/2014/main" id="{E3309F50-3CD2-4988-8790-05808A352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0660" name="AutoShape 4">
              <a:extLst>
                <a:ext uri="{FF2B5EF4-FFF2-40B4-BE49-F238E27FC236}">
                  <a16:creationId xmlns:a16="http://schemas.microsoft.com/office/drawing/2014/main" id="{E2A17073-2A81-4D30-B15A-1169A15A1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7" y="600"/>
              <a:ext cx="1528" cy="152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1" name="AutoShape 5">
              <a:extLst>
                <a:ext uri="{FF2B5EF4-FFF2-40B4-BE49-F238E27FC236}">
                  <a16:creationId xmlns:a16="http://schemas.microsoft.com/office/drawing/2014/main" id="{0D66B04D-07DC-43B6-9326-CEF6801F6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" y="570"/>
              <a:ext cx="1588" cy="158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2" name="AutoShape 6">
              <a:extLst>
                <a:ext uri="{FF2B5EF4-FFF2-40B4-BE49-F238E27FC236}">
                  <a16:creationId xmlns:a16="http://schemas.microsoft.com/office/drawing/2014/main" id="{058C8065-1B87-4E22-B66A-24FB847ED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8" y="599"/>
              <a:ext cx="1528" cy="152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63" name="AutoShape 7">
              <a:extLst>
                <a:ext uri="{FF2B5EF4-FFF2-40B4-BE49-F238E27FC236}">
                  <a16:creationId xmlns:a16="http://schemas.microsoft.com/office/drawing/2014/main" id="{56A4C8D8-3CE5-4592-91EC-094079D14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8" y="569"/>
              <a:ext cx="1588" cy="158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0" name="Oval 14">
              <a:extLst>
                <a:ext uri="{FF2B5EF4-FFF2-40B4-BE49-F238E27FC236}">
                  <a16:creationId xmlns:a16="http://schemas.microsoft.com/office/drawing/2014/main" id="{672461A2-0C18-4A36-B384-BE25144FF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279"/>
              <a:ext cx="171" cy="171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71" name="Oval 15">
              <a:extLst>
                <a:ext uri="{FF2B5EF4-FFF2-40B4-BE49-F238E27FC236}">
                  <a16:creationId xmlns:a16="http://schemas.microsoft.com/office/drawing/2014/main" id="{A72E0918-443D-4C10-8AF2-549408BFF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6" y="1278"/>
              <a:ext cx="171" cy="171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686" name="Group 30">
              <a:extLst>
                <a:ext uri="{FF2B5EF4-FFF2-40B4-BE49-F238E27FC236}">
                  <a16:creationId xmlns:a16="http://schemas.microsoft.com/office/drawing/2014/main" id="{D88F2AAA-370C-460F-90DC-21DD265C9D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6" y="125"/>
              <a:ext cx="2323" cy="1411"/>
              <a:chOff x="1806" y="1375"/>
              <a:chExt cx="2323" cy="1411"/>
            </a:xfrm>
          </p:grpSpPr>
          <p:sp>
            <p:nvSpPr>
              <p:cNvPr id="70665" name="AutoShape 9">
                <a:extLst>
                  <a:ext uri="{FF2B5EF4-FFF2-40B4-BE49-F238E27FC236}">
                    <a16:creationId xmlns:a16="http://schemas.microsoft.com/office/drawing/2014/main" id="{88EC2170-0DCD-40DF-8E8F-EEF30604B4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66" name="AutoShape 10">
                <a:extLst>
                  <a:ext uri="{FF2B5EF4-FFF2-40B4-BE49-F238E27FC236}">
                    <a16:creationId xmlns:a16="http://schemas.microsoft.com/office/drawing/2014/main" id="{A3DEC4E2-247F-4583-8AA5-B842B84B40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67" name="AutoShape 11">
                <a:extLst>
                  <a:ext uri="{FF2B5EF4-FFF2-40B4-BE49-F238E27FC236}">
                    <a16:creationId xmlns:a16="http://schemas.microsoft.com/office/drawing/2014/main" id="{97D143BE-F66A-4EBC-A615-D219CCB5F4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69" name="AutoShape 13">
                <a:extLst>
                  <a:ext uri="{FF2B5EF4-FFF2-40B4-BE49-F238E27FC236}">
                    <a16:creationId xmlns:a16="http://schemas.microsoft.com/office/drawing/2014/main" id="{DD83D136-76D9-4628-A622-552D33F009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72" name="AutoShape 16">
                <a:extLst>
                  <a:ext uri="{FF2B5EF4-FFF2-40B4-BE49-F238E27FC236}">
                    <a16:creationId xmlns:a16="http://schemas.microsoft.com/office/drawing/2014/main" id="{00581B2C-AE01-433B-A6C6-37E524405C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73" name="AutoShape 17">
                <a:extLst>
                  <a:ext uri="{FF2B5EF4-FFF2-40B4-BE49-F238E27FC236}">
                    <a16:creationId xmlns:a16="http://schemas.microsoft.com/office/drawing/2014/main" id="{2ADD9720-2984-464F-8DBC-30EEA6779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74" name="AutoShape 18">
                <a:extLst>
                  <a:ext uri="{FF2B5EF4-FFF2-40B4-BE49-F238E27FC236}">
                    <a16:creationId xmlns:a16="http://schemas.microsoft.com/office/drawing/2014/main" id="{A6F040D3-C37F-4E63-9215-68003B9CD7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682" name="Group 26">
              <a:extLst>
                <a:ext uri="{FF2B5EF4-FFF2-40B4-BE49-F238E27FC236}">
                  <a16:creationId xmlns:a16="http://schemas.microsoft.com/office/drawing/2014/main" id="{A8F55A0A-B7B4-462F-AD09-2CEA41E091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03" y="1250"/>
              <a:ext cx="453" cy="453"/>
              <a:chOff x="257" y="3067"/>
              <a:chExt cx="453" cy="453"/>
            </a:xfrm>
          </p:grpSpPr>
          <p:sp>
            <p:nvSpPr>
              <p:cNvPr id="70677" name="AutoShape 21">
                <a:extLst>
                  <a:ext uri="{FF2B5EF4-FFF2-40B4-BE49-F238E27FC236}">
                    <a16:creationId xmlns:a16="http://schemas.microsoft.com/office/drawing/2014/main" id="{B7D4E9E3-C93D-40B6-B0E9-9F38CDD28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78" name="AutoShape 22">
                <a:extLst>
                  <a:ext uri="{FF2B5EF4-FFF2-40B4-BE49-F238E27FC236}">
                    <a16:creationId xmlns:a16="http://schemas.microsoft.com/office/drawing/2014/main" id="{A428C34D-6500-4F20-980A-F9B0334C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80" name="AutoShape 24">
                <a:extLst>
                  <a:ext uri="{FF2B5EF4-FFF2-40B4-BE49-F238E27FC236}">
                    <a16:creationId xmlns:a16="http://schemas.microsoft.com/office/drawing/2014/main" id="{B3F9C86A-827D-40B6-AD41-0DD79556F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81" name="AutoShape 25">
                <a:extLst>
                  <a:ext uri="{FF2B5EF4-FFF2-40B4-BE49-F238E27FC236}">
                    <a16:creationId xmlns:a16="http://schemas.microsoft.com/office/drawing/2014/main" id="{E8F5F8B3-3AF8-44BC-8138-740E590F0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0685" name="Freeform 29">
              <a:extLst>
                <a:ext uri="{FF2B5EF4-FFF2-40B4-BE49-F238E27FC236}">
                  <a16:creationId xmlns:a16="http://schemas.microsoft.com/office/drawing/2014/main" id="{D374D6EA-3C9B-4F5C-909E-D326F5AB0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" y="0"/>
              <a:ext cx="704" cy="18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0696" name="Group 40">
              <a:extLst>
                <a:ext uri="{FF2B5EF4-FFF2-40B4-BE49-F238E27FC236}">
                  <a16:creationId xmlns:a16="http://schemas.microsoft.com/office/drawing/2014/main" id="{101B29A9-F7DA-4CAD-A116-468E1AE67118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3102" y="1420"/>
              <a:ext cx="170" cy="567"/>
              <a:chOff x="3035" y="2670"/>
              <a:chExt cx="170" cy="567"/>
            </a:xfrm>
          </p:grpSpPr>
          <p:sp>
            <p:nvSpPr>
              <p:cNvPr id="70687" name="Oval 31">
                <a:extLst>
                  <a:ext uri="{FF2B5EF4-FFF2-40B4-BE49-F238E27FC236}">
                    <a16:creationId xmlns:a16="http://schemas.microsoft.com/office/drawing/2014/main" id="{7F662116-5829-4D05-B4F4-C33F4504E1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88" name="AutoShape 32">
                <a:extLst>
                  <a:ext uri="{FF2B5EF4-FFF2-40B4-BE49-F238E27FC236}">
                    <a16:creationId xmlns:a16="http://schemas.microsoft.com/office/drawing/2014/main" id="{ACC06816-CE2D-4F9B-A1BE-94F768BFAD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91" name="AutoShape 35">
                <a:extLst>
                  <a:ext uri="{FF2B5EF4-FFF2-40B4-BE49-F238E27FC236}">
                    <a16:creationId xmlns:a16="http://schemas.microsoft.com/office/drawing/2014/main" id="{77EAF11F-AFAF-4808-B188-781805B8D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93" name="AutoShape 37">
                <a:extLst>
                  <a:ext uri="{FF2B5EF4-FFF2-40B4-BE49-F238E27FC236}">
                    <a16:creationId xmlns:a16="http://schemas.microsoft.com/office/drawing/2014/main" id="{907D9098-7153-4671-AF8A-20D951AFB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94" name="AutoShape 38">
                <a:extLst>
                  <a:ext uri="{FF2B5EF4-FFF2-40B4-BE49-F238E27FC236}">
                    <a16:creationId xmlns:a16="http://schemas.microsoft.com/office/drawing/2014/main" id="{6DCBCA2D-76AF-4290-B7E4-816EF82E2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712" name="Group 56">
              <a:extLst>
                <a:ext uri="{FF2B5EF4-FFF2-40B4-BE49-F238E27FC236}">
                  <a16:creationId xmlns:a16="http://schemas.microsoft.com/office/drawing/2014/main" id="{EC69AFF1-DA53-49D9-8BCC-3298C92DDD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7" y="167"/>
              <a:ext cx="743" cy="491"/>
              <a:chOff x="1447" y="1417"/>
              <a:chExt cx="743" cy="491"/>
            </a:xfrm>
          </p:grpSpPr>
          <p:sp>
            <p:nvSpPr>
              <p:cNvPr id="70708" name="AutoShape 52">
                <a:extLst>
                  <a:ext uri="{FF2B5EF4-FFF2-40B4-BE49-F238E27FC236}">
                    <a16:creationId xmlns:a16="http://schemas.microsoft.com/office/drawing/2014/main" id="{83167A34-9444-432B-8F55-57FFC6D06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10" name="AutoShape 54">
                <a:extLst>
                  <a:ext uri="{FF2B5EF4-FFF2-40B4-BE49-F238E27FC236}">
                    <a16:creationId xmlns:a16="http://schemas.microsoft.com/office/drawing/2014/main" id="{3BDAAC65-D086-4523-8C0E-1653A64A7D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11" name="AutoShape 55">
                <a:extLst>
                  <a:ext uri="{FF2B5EF4-FFF2-40B4-BE49-F238E27FC236}">
                    <a16:creationId xmlns:a16="http://schemas.microsoft.com/office/drawing/2014/main" id="{B0C7E18A-D6E3-458D-A2F7-8D340EA8E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292" name="Group 636">
            <a:extLst>
              <a:ext uri="{FF2B5EF4-FFF2-40B4-BE49-F238E27FC236}">
                <a16:creationId xmlns:a16="http://schemas.microsoft.com/office/drawing/2014/main" id="{EFE3465D-F1D6-48E9-BA13-A2A596D74C29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3448050"/>
            <a:ext cx="1619250" cy="881063"/>
            <a:chOff x="942" y="2330"/>
            <a:chExt cx="3969" cy="2158"/>
          </a:xfrm>
        </p:grpSpPr>
        <p:sp>
          <p:nvSpPr>
            <p:cNvPr id="70718" name="AutoShape 62">
              <a:extLst>
                <a:ext uri="{FF2B5EF4-FFF2-40B4-BE49-F238E27FC236}">
                  <a16:creationId xmlns:a16="http://schemas.microsoft.com/office/drawing/2014/main" id="{61684F7E-90B7-420F-ABF7-AD7197C37A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5495">
              <a:off x="1906" y="2361"/>
              <a:ext cx="284" cy="8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19" name="AutoShape 63">
              <a:extLst>
                <a:ext uri="{FF2B5EF4-FFF2-40B4-BE49-F238E27FC236}">
                  <a16:creationId xmlns:a16="http://schemas.microsoft.com/office/drawing/2014/main" id="{F4B41B51-0D2E-40C3-9D2E-867980611A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62028">
              <a:off x="2086" y="2392"/>
              <a:ext cx="64" cy="293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720" name="Group 64">
              <a:extLst>
                <a:ext uri="{FF2B5EF4-FFF2-40B4-BE49-F238E27FC236}">
                  <a16:creationId xmlns:a16="http://schemas.microsoft.com/office/drawing/2014/main" id="{31A9385A-88D7-4264-A25C-C081BDB175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8" y="3361"/>
              <a:ext cx="369" cy="510"/>
              <a:chOff x="2779" y="2272"/>
              <a:chExt cx="369" cy="510"/>
            </a:xfrm>
          </p:grpSpPr>
          <p:sp>
            <p:nvSpPr>
              <p:cNvPr id="70721" name="AutoShape 65">
                <a:extLst>
                  <a:ext uri="{FF2B5EF4-FFF2-40B4-BE49-F238E27FC236}">
                    <a16:creationId xmlns:a16="http://schemas.microsoft.com/office/drawing/2014/main" id="{7D50683C-6129-4396-AAC9-057285B1C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22" name="AutoShape 66">
                <a:extLst>
                  <a:ext uri="{FF2B5EF4-FFF2-40B4-BE49-F238E27FC236}">
                    <a16:creationId xmlns:a16="http://schemas.microsoft.com/office/drawing/2014/main" id="{5C26A0ED-AAED-4F49-A456-0C01343E5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23" name="Oval 67">
                <a:extLst>
                  <a:ext uri="{FF2B5EF4-FFF2-40B4-BE49-F238E27FC236}">
                    <a16:creationId xmlns:a16="http://schemas.microsoft.com/office/drawing/2014/main" id="{53D5D18C-C9E5-49F3-9E16-347D8D5DA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24" name="AutoShape 68">
                <a:extLst>
                  <a:ext uri="{FF2B5EF4-FFF2-40B4-BE49-F238E27FC236}">
                    <a16:creationId xmlns:a16="http://schemas.microsoft.com/office/drawing/2014/main" id="{9D3EFA4B-7D33-4022-89A2-BAA86B5E6F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0725" name="AutoShape 69">
              <a:extLst>
                <a:ext uri="{FF2B5EF4-FFF2-40B4-BE49-F238E27FC236}">
                  <a16:creationId xmlns:a16="http://schemas.microsoft.com/office/drawing/2014/main" id="{62D9631E-4EB3-4CE9-A8C0-F4F83A646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" y="2930"/>
              <a:ext cx="1528" cy="152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26" name="AutoShape 70">
              <a:extLst>
                <a:ext uri="{FF2B5EF4-FFF2-40B4-BE49-F238E27FC236}">
                  <a16:creationId xmlns:a16="http://schemas.microsoft.com/office/drawing/2014/main" id="{A10E18A5-5901-40E8-84CE-F26FBD00D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" y="2900"/>
              <a:ext cx="1588" cy="158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27" name="AutoShape 71">
              <a:extLst>
                <a:ext uri="{FF2B5EF4-FFF2-40B4-BE49-F238E27FC236}">
                  <a16:creationId xmlns:a16="http://schemas.microsoft.com/office/drawing/2014/main" id="{1BDCAEE6-78FE-4F91-B889-258411872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3" y="2929"/>
              <a:ext cx="1528" cy="152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28" name="AutoShape 72">
              <a:extLst>
                <a:ext uri="{FF2B5EF4-FFF2-40B4-BE49-F238E27FC236}">
                  <a16:creationId xmlns:a16="http://schemas.microsoft.com/office/drawing/2014/main" id="{570CD3B4-CB0E-4948-BCAF-704C02979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3" y="2899"/>
              <a:ext cx="1588" cy="158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29" name="Oval 73">
              <a:extLst>
                <a:ext uri="{FF2B5EF4-FFF2-40B4-BE49-F238E27FC236}">
                  <a16:creationId xmlns:a16="http://schemas.microsoft.com/office/drawing/2014/main" id="{222C4235-7406-4132-9FDF-A5E4F9A31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0" y="3609"/>
              <a:ext cx="171" cy="17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30" name="Oval 74">
              <a:extLst>
                <a:ext uri="{FF2B5EF4-FFF2-40B4-BE49-F238E27FC236}">
                  <a16:creationId xmlns:a16="http://schemas.microsoft.com/office/drawing/2014/main" id="{7E9D21DD-718B-41E2-BCEC-6FF0D9DF6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1" y="3608"/>
              <a:ext cx="171" cy="17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731" name="Group 75">
              <a:extLst>
                <a:ext uri="{FF2B5EF4-FFF2-40B4-BE49-F238E27FC236}">
                  <a16:creationId xmlns:a16="http://schemas.microsoft.com/office/drawing/2014/main" id="{C370E5ED-BCAC-48AA-9428-3A224B0AD7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1" y="2455"/>
              <a:ext cx="2323" cy="1411"/>
              <a:chOff x="1806" y="1375"/>
              <a:chExt cx="2323" cy="1411"/>
            </a:xfrm>
          </p:grpSpPr>
          <p:sp>
            <p:nvSpPr>
              <p:cNvPr id="70732" name="AutoShape 76">
                <a:extLst>
                  <a:ext uri="{FF2B5EF4-FFF2-40B4-BE49-F238E27FC236}">
                    <a16:creationId xmlns:a16="http://schemas.microsoft.com/office/drawing/2014/main" id="{7F749834-FA7A-4D95-B8E3-CB2189886B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33" name="AutoShape 77">
                <a:extLst>
                  <a:ext uri="{FF2B5EF4-FFF2-40B4-BE49-F238E27FC236}">
                    <a16:creationId xmlns:a16="http://schemas.microsoft.com/office/drawing/2014/main" id="{303E9668-B8FD-4682-9F25-166626DA9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34" name="AutoShape 78">
                <a:extLst>
                  <a:ext uri="{FF2B5EF4-FFF2-40B4-BE49-F238E27FC236}">
                    <a16:creationId xmlns:a16="http://schemas.microsoft.com/office/drawing/2014/main" id="{0216EB4D-22B3-4235-8B93-3EE299F7E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35" name="AutoShape 79">
                <a:extLst>
                  <a:ext uri="{FF2B5EF4-FFF2-40B4-BE49-F238E27FC236}">
                    <a16:creationId xmlns:a16="http://schemas.microsoft.com/office/drawing/2014/main" id="{F08FA289-CDFA-4943-BBDC-C7A1E297A1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36" name="AutoShape 80">
                <a:extLst>
                  <a:ext uri="{FF2B5EF4-FFF2-40B4-BE49-F238E27FC236}">
                    <a16:creationId xmlns:a16="http://schemas.microsoft.com/office/drawing/2014/main" id="{55C527FB-DFDE-41D1-A85F-89AFA5164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37" name="AutoShape 81">
                <a:extLst>
                  <a:ext uri="{FF2B5EF4-FFF2-40B4-BE49-F238E27FC236}">
                    <a16:creationId xmlns:a16="http://schemas.microsoft.com/office/drawing/2014/main" id="{FEA7A30C-9D7D-4D12-B41C-735D1301C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38" name="AutoShape 82">
                <a:extLst>
                  <a:ext uri="{FF2B5EF4-FFF2-40B4-BE49-F238E27FC236}">
                    <a16:creationId xmlns:a16="http://schemas.microsoft.com/office/drawing/2014/main" id="{E1A58DEA-2699-4F86-AE8E-FED10A7D1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739" name="Group 83">
              <a:extLst>
                <a:ext uri="{FF2B5EF4-FFF2-40B4-BE49-F238E27FC236}">
                  <a16:creationId xmlns:a16="http://schemas.microsoft.com/office/drawing/2014/main" id="{C76D4C41-8E79-48EF-AC12-B08CA1CC50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8" y="3580"/>
              <a:ext cx="453" cy="453"/>
              <a:chOff x="257" y="3067"/>
              <a:chExt cx="453" cy="453"/>
            </a:xfrm>
          </p:grpSpPr>
          <p:sp>
            <p:nvSpPr>
              <p:cNvPr id="70740" name="AutoShape 84">
                <a:extLst>
                  <a:ext uri="{FF2B5EF4-FFF2-40B4-BE49-F238E27FC236}">
                    <a16:creationId xmlns:a16="http://schemas.microsoft.com/office/drawing/2014/main" id="{827C75F1-5D47-4E6A-8750-37E4527AC0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41" name="AutoShape 85">
                <a:extLst>
                  <a:ext uri="{FF2B5EF4-FFF2-40B4-BE49-F238E27FC236}">
                    <a16:creationId xmlns:a16="http://schemas.microsoft.com/office/drawing/2014/main" id="{DE4932B4-C1BA-4E97-A462-F2C433E10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42" name="AutoShape 86">
                <a:extLst>
                  <a:ext uri="{FF2B5EF4-FFF2-40B4-BE49-F238E27FC236}">
                    <a16:creationId xmlns:a16="http://schemas.microsoft.com/office/drawing/2014/main" id="{40363D08-87BF-4CAD-8D7B-54C8BE83F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43" name="AutoShape 87">
                <a:extLst>
                  <a:ext uri="{FF2B5EF4-FFF2-40B4-BE49-F238E27FC236}">
                    <a16:creationId xmlns:a16="http://schemas.microsoft.com/office/drawing/2014/main" id="{463BFDA9-D28D-44A5-B89A-D0865E5DC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0744" name="Freeform 88">
              <a:extLst>
                <a:ext uri="{FF2B5EF4-FFF2-40B4-BE49-F238E27FC236}">
                  <a16:creationId xmlns:a16="http://schemas.microsoft.com/office/drawing/2014/main" id="{C07048FE-9FF3-41D8-853C-C92572945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" y="2330"/>
              <a:ext cx="704" cy="18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0745" name="Group 89">
              <a:extLst>
                <a:ext uri="{FF2B5EF4-FFF2-40B4-BE49-F238E27FC236}">
                  <a16:creationId xmlns:a16="http://schemas.microsoft.com/office/drawing/2014/main" id="{11614B98-C76A-4980-8773-25E9A56303FE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3097" y="3750"/>
              <a:ext cx="170" cy="567"/>
              <a:chOff x="3035" y="2670"/>
              <a:chExt cx="170" cy="567"/>
            </a:xfrm>
          </p:grpSpPr>
          <p:sp>
            <p:nvSpPr>
              <p:cNvPr id="70746" name="Oval 90">
                <a:extLst>
                  <a:ext uri="{FF2B5EF4-FFF2-40B4-BE49-F238E27FC236}">
                    <a16:creationId xmlns:a16="http://schemas.microsoft.com/office/drawing/2014/main" id="{4C1EE376-41F7-463E-9E60-F2D4002C25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47" name="AutoShape 91">
                <a:extLst>
                  <a:ext uri="{FF2B5EF4-FFF2-40B4-BE49-F238E27FC236}">
                    <a16:creationId xmlns:a16="http://schemas.microsoft.com/office/drawing/2014/main" id="{4D61F3A2-44DA-4FD6-B482-9AE53B997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48" name="AutoShape 92">
                <a:extLst>
                  <a:ext uri="{FF2B5EF4-FFF2-40B4-BE49-F238E27FC236}">
                    <a16:creationId xmlns:a16="http://schemas.microsoft.com/office/drawing/2014/main" id="{8B191577-9C07-4CBC-AC18-C8DBE3907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49" name="AutoShape 93">
                <a:extLst>
                  <a:ext uri="{FF2B5EF4-FFF2-40B4-BE49-F238E27FC236}">
                    <a16:creationId xmlns:a16="http://schemas.microsoft.com/office/drawing/2014/main" id="{979D834B-C223-43CE-BD88-C2BAE46E1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50" name="AutoShape 94">
                <a:extLst>
                  <a:ext uri="{FF2B5EF4-FFF2-40B4-BE49-F238E27FC236}">
                    <a16:creationId xmlns:a16="http://schemas.microsoft.com/office/drawing/2014/main" id="{6C326736-A483-42D5-B094-C68B3F68B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751" name="Group 95">
              <a:extLst>
                <a:ext uri="{FF2B5EF4-FFF2-40B4-BE49-F238E27FC236}">
                  <a16:creationId xmlns:a16="http://schemas.microsoft.com/office/drawing/2014/main" id="{48F75B3E-9312-4A16-BFCB-A9900ECC94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2" y="2497"/>
              <a:ext cx="743" cy="491"/>
              <a:chOff x="1447" y="1417"/>
              <a:chExt cx="743" cy="491"/>
            </a:xfrm>
          </p:grpSpPr>
          <p:sp>
            <p:nvSpPr>
              <p:cNvPr id="70752" name="AutoShape 96">
                <a:extLst>
                  <a:ext uri="{FF2B5EF4-FFF2-40B4-BE49-F238E27FC236}">
                    <a16:creationId xmlns:a16="http://schemas.microsoft.com/office/drawing/2014/main" id="{C2327301-7DC5-4411-A43D-96AF2486A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53" name="AutoShape 97">
                <a:extLst>
                  <a:ext uri="{FF2B5EF4-FFF2-40B4-BE49-F238E27FC236}">
                    <a16:creationId xmlns:a16="http://schemas.microsoft.com/office/drawing/2014/main" id="{FA9EDDBC-E51B-4C83-867C-CB8A1B463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54" name="AutoShape 98">
                <a:extLst>
                  <a:ext uri="{FF2B5EF4-FFF2-40B4-BE49-F238E27FC236}">
                    <a16:creationId xmlns:a16="http://schemas.microsoft.com/office/drawing/2014/main" id="{39C7A156-1704-49A8-9777-51494A79B0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755" name="Group 99">
              <a:extLst>
                <a:ext uri="{FF2B5EF4-FFF2-40B4-BE49-F238E27FC236}">
                  <a16:creationId xmlns:a16="http://schemas.microsoft.com/office/drawing/2014/main" id="{E3D9B919-1C19-45D3-AFF7-054F76F3C4AD}"/>
                </a:ext>
              </a:extLst>
            </p:cNvPr>
            <p:cNvGrpSpPr>
              <a:grpSpLocks/>
            </p:cNvGrpSpPr>
            <p:nvPr/>
          </p:nvGrpSpPr>
          <p:grpSpPr bwMode="auto">
            <a:xfrm rot="-444224">
              <a:off x="1707" y="2515"/>
              <a:ext cx="496" cy="356"/>
              <a:chOff x="1447" y="1417"/>
              <a:chExt cx="743" cy="491"/>
            </a:xfrm>
          </p:grpSpPr>
          <p:sp>
            <p:nvSpPr>
              <p:cNvPr id="70756" name="AutoShape 100">
                <a:extLst>
                  <a:ext uri="{FF2B5EF4-FFF2-40B4-BE49-F238E27FC236}">
                    <a16:creationId xmlns:a16="http://schemas.microsoft.com/office/drawing/2014/main" id="{8F4F56D5-F71A-4D63-9199-1AA8D4425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57" name="AutoShape 101">
                <a:extLst>
                  <a:ext uri="{FF2B5EF4-FFF2-40B4-BE49-F238E27FC236}">
                    <a16:creationId xmlns:a16="http://schemas.microsoft.com/office/drawing/2014/main" id="{2141BCB9-7EB3-4123-8E30-BD746FB0C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58" name="AutoShape 102">
                <a:extLst>
                  <a:ext uri="{FF2B5EF4-FFF2-40B4-BE49-F238E27FC236}">
                    <a16:creationId xmlns:a16="http://schemas.microsoft.com/office/drawing/2014/main" id="{F3F71C0A-22AF-4BD8-A8D0-7707131E1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577" name="Group 921">
            <a:extLst>
              <a:ext uri="{FF2B5EF4-FFF2-40B4-BE49-F238E27FC236}">
                <a16:creationId xmlns:a16="http://schemas.microsoft.com/office/drawing/2014/main" id="{BA1062DB-2A77-466B-A611-C7A29571CF79}"/>
              </a:ext>
            </a:extLst>
          </p:cNvPr>
          <p:cNvGrpSpPr>
            <a:grpSpLocks/>
          </p:cNvGrpSpPr>
          <p:nvPr/>
        </p:nvGrpSpPr>
        <p:grpSpPr bwMode="auto">
          <a:xfrm>
            <a:off x="2297113" y="1584325"/>
            <a:ext cx="1574800" cy="855663"/>
            <a:chOff x="1447" y="998"/>
            <a:chExt cx="992" cy="539"/>
          </a:xfrm>
        </p:grpSpPr>
        <p:grpSp>
          <p:nvGrpSpPr>
            <p:cNvPr id="70877" name="Group 221">
              <a:extLst>
                <a:ext uri="{FF2B5EF4-FFF2-40B4-BE49-F238E27FC236}">
                  <a16:creationId xmlns:a16="http://schemas.microsoft.com/office/drawing/2014/main" id="{E78749BD-AEE4-4880-9884-E86F17CC2301}"/>
                </a:ext>
              </a:extLst>
            </p:cNvPr>
            <p:cNvGrpSpPr>
              <a:grpSpLocks/>
            </p:cNvGrpSpPr>
            <p:nvPr/>
          </p:nvGrpSpPr>
          <p:grpSpPr bwMode="auto">
            <a:xfrm rot="-444224">
              <a:off x="1638" y="1044"/>
              <a:ext cx="124" cy="89"/>
              <a:chOff x="1447" y="1417"/>
              <a:chExt cx="743" cy="491"/>
            </a:xfrm>
          </p:grpSpPr>
          <p:sp>
            <p:nvSpPr>
              <p:cNvPr id="70878" name="AutoShape 222">
                <a:extLst>
                  <a:ext uri="{FF2B5EF4-FFF2-40B4-BE49-F238E27FC236}">
                    <a16:creationId xmlns:a16="http://schemas.microsoft.com/office/drawing/2014/main" id="{77DD4EC8-EA7D-40AE-857A-3B60E4B6E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879" name="AutoShape 223">
                <a:extLst>
                  <a:ext uri="{FF2B5EF4-FFF2-40B4-BE49-F238E27FC236}">
                    <a16:creationId xmlns:a16="http://schemas.microsoft.com/office/drawing/2014/main" id="{735748B0-C279-4F54-A468-0D279D1B0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880" name="AutoShape 224">
                <a:extLst>
                  <a:ext uri="{FF2B5EF4-FFF2-40B4-BE49-F238E27FC236}">
                    <a16:creationId xmlns:a16="http://schemas.microsoft.com/office/drawing/2014/main" id="{258C8A78-92A0-4A74-B7A9-C71AD0A96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881" name="Group 225">
              <a:extLst>
                <a:ext uri="{FF2B5EF4-FFF2-40B4-BE49-F238E27FC236}">
                  <a16:creationId xmlns:a16="http://schemas.microsoft.com/office/drawing/2014/main" id="{40A410F6-E7B6-47F7-AAB3-EC5FD70E34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3" y="1144"/>
              <a:ext cx="390" cy="390"/>
              <a:chOff x="965" y="572"/>
              <a:chExt cx="1560" cy="1561"/>
            </a:xfrm>
          </p:grpSpPr>
          <p:grpSp>
            <p:nvGrpSpPr>
              <p:cNvPr id="70882" name="Group 226">
                <a:extLst>
                  <a:ext uri="{FF2B5EF4-FFF2-40B4-BE49-F238E27FC236}">
                    <a16:creationId xmlns:a16="http://schemas.microsoft.com/office/drawing/2014/main" id="{F05452D8-9897-42B2-BB6A-137685B170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2310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0883" name="Group 227">
                  <a:extLst>
                    <a:ext uri="{FF2B5EF4-FFF2-40B4-BE49-F238E27FC236}">
                      <a16:creationId xmlns:a16="http://schemas.microsoft.com/office/drawing/2014/main" id="{C3F433B9-76E6-422F-954F-2525B4B8E1F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884" name="Group 228">
                    <a:extLst>
                      <a:ext uri="{FF2B5EF4-FFF2-40B4-BE49-F238E27FC236}">
                        <a16:creationId xmlns:a16="http://schemas.microsoft.com/office/drawing/2014/main" id="{4FEFA01D-05A0-4CA9-9595-B7216BC5F68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85" name="Line 229">
                      <a:extLst>
                        <a:ext uri="{FF2B5EF4-FFF2-40B4-BE49-F238E27FC236}">
                          <a16:creationId xmlns:a16="http://schemas.microsoft.com/office/drawing/2014/main" id="{B0E399DA-0F52-47C8-AA0F-7424734572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86" name="Line 230">
                      <a:extLst>
                        <a:ext uri="{FF2B5EF4-FFF2-40B4-BE49-F238E27FC236}">
                          <a16:creationId xmlns:a16="http://schemas.microsoft.com/office/drawing/2014/main" id="{8C80F3D5-EC51-4275-8128-3CF690E65C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887" name="Group 231">
                    <a:extLst>
                      <a:ext uri="{FF2B5EF4-FFF2-40B4-BE49-F238E27FC236}">
                        <a16:creationId xmlns:a16="http://schemas.microsoft.com/office/drawing/2014/main" id="{9718371C-4CAC-4F8F-8C0D-A41FF69EEAC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88" name="Line 232">
                      <a:extLst>
                        <a:ext uri="{FF2B5EF4-FFF2-40B4-BE49-F238E27FC236}">
                          <a16:creationId xmlns:a16="http://schemas.microsoft.com/office/drawing/2014/main" id="{018FB210-4967-4A06-B17B-BBA7AD79E5F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89" name="Line 233">
                      <a:extLst>
                        <a:ext uri="{FF2B5EF4-FFF2-40B4-BE49-F238E27FC236}">
                          <a16:creationId xmlns:a16="http://schemas.microsoft.com/office/drawing/2014/main" id="{2BDCC412-3034-4ECD-9B3F-884C7BCEC2D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0890" name="Group 234">
                  <a:extLst>
                    <a:ext uri="{FF2B5EF4-FFF2-40B4-BE49-F238E27FC236}">
                      <a16:creationId xmlns:a16="http://schemas.microsoft.com/office/drawing/2014/main" id="{C4107443-D657-45D0-8714-4DF0A011E5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891" name="Group 235">
                    <a:extLst>
                      <a:ext uri="{FF2B5EF4-FFF2-40B4-BE49-F238E27FC236}">
                        <a16:creationId xmlns:a16="http://schemas.microsoft.com/office/drawing/2014/main" id="{C5A49AB7-579F-4E0E-B0A0-069CCF2FD34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92" name="Line 236">
                      <a:extLst>
                        <a:ext uri="{FF2B5EF4-FFF2-40B4-BE49-F238E27FC236}">
                          <a16:creationId xmlns:a16="http://schemas.microsoft.com/office/drawing/2014/main" id="{FE4EAC2F-FD0C-4A6E-8A4C-E7477D02F62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93" name="Line 237">
                      <a:extLst>
                        <a:ext uri="{FF2B5EF4-FFF2-40B4-BE49-F238E27FC236}">
                          <a16:creationId xmlns:a16="http://schemas.microsoft.com/office/drawing/2014/main" id="{FCAFF5B2-A271-4F82-B11A-97E77264122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894" name="Group 238">
                    <a:extLst>
                      <a:ext uri="{FF2B5EF4-FFF2-40B4-BE49-F238E27FC236}">
                        <a16:creationId xmlns:a16="http://schemas.microsoft.com/office/drawing/2014/main" id="{2D598A92-29AC-423A-BF84-FED29F2FE9F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895" name="Line 239">
                      <a:extLst>
                        <a:ext uri="{FF2B5EF4-FFF2-40B4-BE49-F238E27FC236}">
                          <a16:creationId xmlns:a16="http://schemas.microsoft.com/office/drawing/2014/main" id="{CE579A0A-A9E3-46C7-8E15-783FEEC6C55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96" name="Line 240">
                      <a:extLst>
                        <a:ext uri="{FF2B5EF4-FFF2-40B4-BE49-F238E27FC236}">
                          <a16:creationId xmlns:a16="http://schemas.microsoft.com/office/drawing/2014/main" id="{F9F2C855-F405-4990-9D4A-B9B1FE6D0D1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0897" name="Group 241">
                <a:extLst>
                  <a:ext uri="{FF2B5EF4-FFF2-40B4-BE49-F238E27FC236}">
                    <a16:creationId xmlns:a16="http://schemas.microsoft.com/office/drawing/2014/main" id="{EB078247-E382-46E7-AA69-B2AD5D5939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31629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0898" name="Group 242">
                  <a:extLst>
                    <a:ext uri="{FF2B5EF4-FFF2-40B4-BE49-F238E27FC236}">
                      <a16:creationId xmlns:a16="http://schemas.microsoft.com/office/drawing/2014/main" id="{FF97C3CA-2306-4B21-A7E7-E4A944C3FDF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899" name="Group 243">
                    <a:extLst>
                      <a:ext uri="{FF2B5EF4-FFF2-40B4-BE49-F238E27FC236}">
                        <a16:creationId xmlns:a16="http://schemas.microsoft.com/office/drawing/2014/main" id="{B9879772-A56D-4910-9BA1-98D0D1D57D4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00" name="Line 244">
                      <a:extLst>
                        <a:ext uri="{FF2B5EF4-FFF2-40B4-BE49-F238E27FC236}">
                          <a16:creationId xmlns:a16="http://schemas.microsoft.com/office/drawing/2014/main" id="{BA20D12E-00E3-4343-ACCC-7CFD9D41367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01" name="Line 245">
                      <a:extLst>
                        <a:ext uri="{FF2B5EF4-FFF2-40B4-BE49-F238E27FC236}">
                          <a16:creationId xmlns:a16="http://schemas.microsoft.com/office/drawing/2014/main" id="{BA52E974-E472-4636-902F-60DC335AAA1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902" name="Group 246">
                    <a:extLst>
                      <a:ext uri="{FF2B5EF4-FFF2-40B4-BE49-F238E27FC236}">
                        <a16:creationId xmlns:a16="http://schemas.microsoft.com/office/drawing/2014/main" id="{092F0E3D-4F71-4D3F-8B12-7C8C72153BA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03" name="Line 247">
                      <a:extLst>
                        <a:ext uri="{FF2B5EF4-FFF2-40B4-BE49-F238E27FC236}">
                          <a16:creationId xmlns:a16="http://schemas.microsoft.com/office/drawing/2014/main" id="{D933334F-E9CD-4ABF-9ADA-320C09AA63F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04" name="Line 248">
                      <a:extLst>
                        <a:ext uri="{FF2B5EF4-FFF2-40B4-BE49-F238E27FC236}">
                          <a16:creationId xmlns:a16="http://schemas.microsoft.com/office/drawing/2014/main" id="{A62DA956-5774-4C55-87AA-22C9369AFB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0905" name="Group 249">
                  <a:extLst>
                    <a:ext uri="{FF2B5EF4-FFF2-40B4-BE49-F238E27FC236}">
                      <a16:creationId xmlns:a16="http://schemas.microsoft.com/office/drawing/2014/main" id="{4D7E041B-2762-4360-B160-15CBD1F6776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906" name="Group 250">
                    <a:extLst>
                      <a:ext uri="{FF2B5EF4-FFF2-40B4-BE49-F238E27FC236}">
                        <a16:creationId xmlns:a16="http://schemas.microsoft.com/office/drawing/2014/main" id="{6114E173-2C47-4BCB-B917-9D9DE9ECFC2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07" name="Line 251">
                      <a:extLst>
                        <a:ext uri="{FF2B5EF4-FFF2-40B4-BE49-F238E27FC236}">
                          <a16:creationId xmlns:a16="http://schemas.microsoft.com/office/drawing/2014/main" id="{990380B3-0551-417F-873A-8BAACD5316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08" name="Line 252">
                      <a:extLst>
                        <a:ext uri="{FF2B5EF4-FFF2-40B4-BE49-F238E27FC236}">
                          <a16:creationId xmlns:a16="http://schemas.microsoft.com/office/drawing/2014/main" id="{99BDCCEF-3B97-4E54-B452-57F90215D86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909" name="Group 253">
                    <a:extLst>
                      <a:ext uri="{FF2B5EF4-FFF2-40B4-BE49-F238E27FC236}">
                        <a16:creationId xmlns:a16="http://schemas.microsoft.com/office/drawing/2014/main" id="{C2716480-ADF8-4607-B2E0-E08F1C52DE9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10" name="Line 254">
                      <a:extLst>
                        <a:ext uri="{FF2B5EF4-FFF2-40B4-BE49-F238E27FC236}">
                          <a16:creationId xmlns:a16="http://schemas.microsoft.com/office/drawing/2014/main" id="{0E11A04F-27EF-41D2-8A17-3A31CB6774E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11" name="Line 255">
                      <a:extLst>
                        <a:ext uri="{FF2B5EF4-FFF2-40B4-BE49-F238E27FC236}">
                          <a16:creationId xmlns:a16="http://schemas.microsoft.com/office/drawing/2014/main" id="{414102CB-FF0B-452E-B53D-2BEA368D15F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0912" name="Group 256">
              <a:extLst>
                <a:ext uri="{FF2B5EF4-FFF2-40B4-BE49-F238E27FC236}">
                  <a16:creationId xmlns:a16="http://schemas.microsoft.com/office/drawing/2014/main" id="{2BF29325-E379-42AF-9D4B-7B7BD85858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8" y="1145"/>
              <a:ext cx="390" cy="389"/>
              <a:chOff x="965" y="572"/>
              <a:chExt cx="1560" cy="1561"/>
            </a:xfrm>
          </p:grpSpPr>
          <p:grpSp>
            <p:nvGrpSpPr>
              <p:cNvPr id="70913" name="Group 257">
                <a:extLst>
                  <a:ext uri="{FF2B5EF4-FFF2-40B4-BE49-F238E27FC236}">
                    <a16:creationId xmlns:a16="http://schemas.microsoft.com/office/drawing/2014/main" id="{9AF2996F-52BF-44E2-AAF9-26D8286992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2310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0914" name="Group 258">
                  <a:extLst>
                    <a:ext uri="{FF2B5EF4-FFF2-40B4-BE49-F238E27FC236}">
                      <a16:creationId xmlns:a16="http://schemas.microsoft.com/office/drawing/2014/main" id="{1E873F81-9542-414F-8678-0BAC7C978C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915" name="Group 259">
                    <a:extLst>
                      <a:ext uri="{FF2B5EF4-FFF2-40B4-BE49-F238E27FC236}">
                        <a16:creationId xmlns:a16="http://schemas.microsoft.com/office/drawing/2014/main" id="{A01B3969-AD19-42F7-988F-FEB110D71B0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16" name="Line 260">
                      <a:extLst>
                        <a:ext uri="{FF2B5EF4-FFF2-40B4-BE49-F238E27FC236}">
                          <a16:creationId xmlns:a16="http://schemas.microsoft.com/office/drawing/2014/main" id="{8626FB9C-AE65-4D20-B3FF-5E87995CF65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17" name="Line 261">
                      <a:extLst>
                        <a:ext uri="{FF2B5EF4-FFF2-40B4-BE49-F238E27FC236}">
                          <a16:creationId xmlns:a16="http://schemas.microsoft.com/office/drawing/2014/main" id="{9C49C792-8CD9-49ED-9C1A-88502B29E89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918" name="Group 262">
                    <a:extLst>
                      <a:ext uri="{FF2B5EF4-FFF2-40B4-BE49-F238E27FC236}">
                        <a16:creationId xmlns:a16="http://schemas.microsoft.com/office/drawing/2014/main" id="{D110C08B-9F2F-4AD0-BFAC-2E09E861A23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19" name="Line 263">
                      <a:extLst>
                        <a:ext uri="{FF2B5EF4-FFF2-40B4-BE49-F238E27FC236}">
                          <a16:creationId xmlns:a16="http://schemas.microsoft.com/office/drawing/2014/main" id="{D3AD6135-C92A-4392-AE66-8366E714274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20" name="Line 264">
                      <a:extLst>
                        <a:ext uri="{FF2B5EF4-FFF2-40B4-BE49-F238E27FC236}">
                          <a16:creationId xmlns:a16="http://schemas.microsoft.com/office/drawing/2014/main" id="{3F567EC2-040B-4E76-9AC9-0C13EF05BCB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0921" name="Group 265">
                  <a:extLst>
                    <a:ext uri="{FF2B5EF4-FFF2-40B4-BE49-F238E27FC236}">
                      <a16:creationId xmlns:a16="http://schemas.microsoft.com/office/drawing/2014/main" id="{FBA33832-BA95-427E-9BC4-AD887B1E791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922" name="Group 266">
                    <a:extLst>
                      <a:ext uri="{FF2B5EF4-FFF2-40B4-BE49-F238E27FC236}">
                        <a16:creationId xmlns:a16="http://schemas.microsoft.com/office/drawing/2014/main" id="{917A1FE0-B3C9-464E-9FCB-463F62D8A93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23" name="Line 267">
                      <a:extLst>
                        <a:ext uri="{FF2B5EF4-FFF2-40B4-BE49-F238E27FC236}">
                          <a16:creationId xmlns:a16="http://schemas.microsoft.com/office/drawing/2014/main" id="{4E2AC9FB-2E01-4E3D-9934-812F2132A88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24" name="Line 268">
                      <a:extLst>
                        <a:ext uri="{FF2B5EF4-FFF2-40B4-BE49-F238E27FC236}">
                          <a16:creationId xmlns:a16="http://schemas.microsoft.com/office/drawing/2014/main" id="{AA343B7C-77C9-4028-AA4E-A9825CA7A68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925" name="Group 269">
                    <a:extLst>
                      <a:ext uri="{FF2B5EF4-FFF2-40B4-BE49-F238E27FC236}">
                        <a16:creationId xmlns:a16="http://schemas.microsoft.com/office/drawing/2014/main" id="{017A9E4A-113E-4509-BA69-7B6636C6FC3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26" name="Line 270">
                      <a:extLst>
                        <a:ext uri="{FF2B5EF4-FFF2-40B4-BE49-F238E27FC236}">
                          <a16:creationId xmlns:a16="http://schemas.microsoft.com/office/drawing/2014/main" id="{4843B08B-0BA4-4673-BB9B-DA2BFDEDB5E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27" name="Line 271">
                      <a:extLst>
                        <a:ext uri="{FF2B5EF4-FFF2-40B4-BE49-F238E27FC236}">
                          <a16:creationId xmlns:a16="http://schemas.microsoft.com/office/drawing/2014/main" id="{27D25A41-320E-4A33-9167-A170B5812D5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0928" name="Group 272">
                <a:extLst>
                  <a:ext uri="{FF2B5EF4-FFF2-40B4-BE49-F238E27FC236}">
                    <a16:creationId xmlns:a16="http://schemas.microsoft.com/office/drawing/2014/main" id="{1DE4AB92-AB84-448E-834D-2D69E2A1A9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31629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0929" name="Group 273">
                  <a:extLst>
                    <a:ext uri="{FF2B5EF4-FFF2-40B4-BE49-F238E27FC236}">
                      <a16:creationId xmlns:a16="http://schemas.microsoft.com/office/drawing/2014/main" id="{4BEABE0B-233E-4EC0-834A-9775D2A7AF6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930" name="Group 274">
                    <a:extLst>
                      <a:ext uri="{FF2B5EF4-FFF2-40B4-BE49-F238E27FC236}">
                        <a16:creationId xmlns:a16="http://schemas.microsoft.com/office/drawing/2014/main" id="{538B4F4B-DEBB-40BB-8053-3EB3F61B428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31" name="Line 275">
                      <a:extLst>
                        <a:ext uri="{FF2B5EF4-FFF2-40B4-BE49-F238E27FC236}">
                          <a16:creationId xmlns:a16="http://schemas.microsoft.com/office/drawing/2014/main" id="{B6B8907C-AA13-4C9B-8C54-0FD1CE2E5EF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32" name="Line 276">
                      <a:extLst>
                        <a:ext uri="{FF2B5EF4-FFF2-40B4-BE49-F238E27FC236}">
                          <a16:creationId xmlns:a16="http://schemas.microsoft.com/office/drawing/2014/main" id="{B98421CF-BF02-41A6-9D9D-5574101010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933" name="Group 277">
                    <a:extLst>
                      <a:ext uri="{FF2B5EF4-FFF2-40B4-BE49-F238E27FC236}">
                        <a16:creationId xmlns:a16="http://schemas.microsoft.com/office/drawing/2014/main" id="{9DD2A7C3-B0E5-4471-9E36-2921DD7814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34" name="Line 278">
                      <a:extLst>
                        <a:ext uri="{FF2B5EF4-FFF2-40B4-BE49-F238E27FC236}">
                          <a16:creationId xmlns:a16="http://schemas.microsoft.com/office/drawing/2014/main" id="{15A602BB-0C69-4EA8-8C16-B6DFEC00776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35" name="Line 279">
                      <a:extLst>
                        <a:ext uri="{FF2B5EF4-FFF2-40B4-BE49-F238E27FC236}">
                          <a16:creationId xmlns:a16="http://schemas.microsoft.com/office/drawing/2014/main" id="{4496D6B2-2F5C-4AC0-8457-E6B8994968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0936" name="Group 280">
                  <a:extLst>
                    <a:ext uri="{FF2B5EF4-FFF2-40B4-BE49-F238E27FC236}">
                      <a16:creationId xmlns:a16="http://schemas.microsoft.com/office/drawing/2014/main" id="{3115D03B-BA4E-49A1-B542-476280A4CA8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937" name="Group 281">
                    <a:extLst>
                      <a:ext uri="{FF2B5EF4-FFF2-40B4-BE49-F238E27FC236}">
                        <a16:creationId xmlns:a16="http://schemas.microsoft.com/office/drawing/2014/main" id="{7242B2A7-F73E-4C66-B7BF-F0E5482B4C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38" name="Line 282">
                      <a:extLst>
                        <a:ext uri="{FF2B5EF4-FFF2-40B4-BE49-F238E27FC236}">
                          <a16:creationId xmlns:a16="http://schemas.microsoft.com/office/drawing/2014/main" id="{1D0DEE33-C7CE-43BC-B93C-7D4CFDD9AA7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39" name="Line 283">
                      <a:extLst>
                        <a:ext uri="{FF2B5EF4-FFF2-40B4-BE49-F238E27FC236}">
                          <a16:creationId xmlns:a16="http://schemas.microsoft.com/office/drawing/2014/main" id="{C4397114-5D64-415E-8872-FE1AA9E8715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940" name="Group 284">
                    <a:extLst>
                      <a:ext uri="{FF2B5EF4-FFF2-40B4-BE49-F238E27FC236}">
                        <a16:creationId xmlns:a16="http://schemas.microsoft.com/office/drawing/2014/main" id="{E5E495C9-CAF6-4188-B551-401F991A2FF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41" name="Line 285">
                      <a:extLst>
                        <a:ext uri="{FF2B5EF4-FFF2-40B4-BE49-F238E27FC236}">
                          <a16:creationId xmlns:a16="http://schemas.microsoft.com/office/drawing/2014/main" id="{769DF144-9881-4632-9E5E-C82B846DB87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42" name="Line 286">
                      <a:extLst>
                        <a:ext uri="{FF2B5EF4-FFF2-40B4-BE49-F238E27FC236}">
                          <a16:creationId xmlns:a16="http://schemas.microsoft.com/office/drawing/2014/main" id="{4CBE3878-8888-4058-82A4-10FA0695FAD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70943" name="AutoShape 287">
              <a:extLst>
                <a:ext uri="{FF2B5EF4-FFF2-40B4-BE49-F238E27FC236}">
                  <a16:creationId xmlns:a16="http://schemas.microsoft.com/office/drawing/2014/main" id="{1E45F14F-B412-439E-94D1-00CCA504A1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5495">
              <a:off x="1688" y="1006"/>
              <a:ext cx="71" cy="21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44" name="AutoShape 288">
              <a:extLst>
                <a:ext uri="{FF2B5EF4-FFF2-40B4-BE49-F238E27FC236}">
                  <a16:creationId xmlns:a16="http://schemas.microsoft.com/office/drawing/2014/main" id="{36BFDC03-8114-4BFB-A255-C0A4C9790F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62028">
              <a:off x="1733" y="1013"/>
              <a:ext cx="16" cy="7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945" name="Group 289">
              <a:extLst>
                <a:ext uri="{FF2B5EF4-FFF2-40B4-BE49-F238E27FC236}">
                  <a16:creationId xmlns:a16="http://schemas.microsoft.com/office/drawing/2014/main" id="{64081E89-CAB9-414B-AD25-F07D033394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13" y="1256"/>
              <a:ext cx="93" cy="127"/>
              <a:chOff x="2779" y="2272"/>
              <a:chExt cx="369" cy="510"/>
            </a:xfrm>
          </p:grpSpPr>
          <p:sp>
            <p:nvSpPr>
              <p:cNvPr id="70946" name="AutoShape 290">
                <a:extLst>
                  <a:ext uri="{FF2B5EF4-FFF2-40B4-BE49-F238E27FC236}">
                    <a16:creationId xmlns:a16="http://schemas.microsoft.com/office/drawing/2014/main" id="{DF6B390C-9600-441A-8946-A5C6C2F21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47" name="AutoShape 291">
                <a:extLst>
                  <a:ext uri="{FF2B5EF4-FFF2-40B4-BE49-F238E27FC236}">
                    <a16:creationId xmlns:a16="http://schemas.microsoft.com/office/drawing/2014/main" id="{B1B076FB-09A4-4978-A2E0-E22C5E398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48" name="Oval 292">
                <a:extLst>
                  <a:ext uri="{FF2B5EF4-FFF2-40B4-BE49-F238E27FC236}">
                    <a16:creationId xmlns:a16="http://schemas.microsoft.com/office/drawing/2014/main" id="{BB7893E0-1361-4C31-833A-6E7FE75DC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49" name="AutoShape 293">
                <a:extLst>
                  <a:ext uri="{FF2B5EF4-FFF2-40B4-BE49-F238E27FC236}">
                    <a16:creationId xmlns:a16="http://schemas.microsoft.com/office/drawing/2014/main" id="{7B53AD0F-4AB4-4018-9F26-6020E8537D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0950" name="AutoShape 294">
              <a:extLst>
                <a:ext uri="{FF2B5EF4-FFF2-40B4-BE49-F238E27FC236}">
                  <a16:creationId xmlns:a16="http://schemas.microsoft.com/office/drawing/2014/main" id="{22D19C31-9DE8-4924-9509-4FF0A761B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4" y="1148"/>
              <a:ext cx="382" cy="382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51" name="AutoShape 295">
              <a:extLst>
                <a:ext uri="{FF2B5EF4-FFF2-40B4-BE49-F238E27FC236}">
                  <a16:creationId xmlns:a16="http://schemas.microsoft.com/office/drawing/2014/main" id="{621E61F9-809D-4589-9FAB-D22979FF0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" y="1140"/>
              <a:ext cx="397" cy="397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52" name="AutoShape 296">
              <a:extLst>
                <a:ext uri="{FF2B5EF4-FFF2-40B4-BE49-F238E27FC236}">
                  <a16:creationId xmlns:a16="http://schemas.microsoft.com/office/drawing/2014/main" id="{838993A0-7159-4E9E-BA62-0483B788C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0" y="1148"/>
              <a:ext cx="382" cy="381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53" name="AutoShape 297">
              <a:extLst>
                <a:ext uri="{FF2B5EF4-FFF2-40B4-BE49-F238E27FC236}">
                  <a16:creationId xmlns:a16="http://schemas.microsoft.com/office/drawing/2014/main" id="{1AB14EB5-3356-46FF-8242-7B5871DDB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2" y="1140"/>
              <a:ext cx="397" cy="397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54" name="Oval 298">
              <a:extLst>
                <a:ext uri="{FF2B5EF4-FFF2-40B4-BE49-F238E27FC236}">
                  <a16:creationId xmlns:a16="http://schemas.microsoft.com/office/drawing/2014/main" id="{51296C73-BFA9-406B-9DA5-F5B6F8A5E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1317"/>
              <a:ext cx="43" cy="4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55" name="Oval 299">
              <a:extLst>
                <a:ext uri="{FF2B5EF4-FFF2-40B4-BE49-F238E27FC236}">
                  <a16:creationId xmlns:a16="http://schemas.microsoft.com/office/drawing/2014/main" id="{599F8C43-3A34-4E61-915F-6C20C3200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9" y="1317"/>
              <a:ext cx="43" cy="4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956" name="Group 300">
              <a:extLst>
                <a:ext uri="{FF2B5EF4-FFF2-40B4-BE49-F238E27FC236}">
                  <a16:creationId xmlns:a16="http://schemas.microsoft.com/office/drawing/2014/main" id="{DE8AFF73-DE7B-4E4C-B72A-6AD423702F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4" y="1029"/>
              <a:ext cx="581" cy="353"/>
              <a:chOff x="1806" y="1375"/>
              <a:chExt cx="2323" cy="1411"/>
            </a:xfrm>
          </p:grpSpPr>
          <p:sp>
            <p:nvSpPr>
              <p:cNvPr id="70957" name="AutoShape 301">
                <a:extLst>
                  <a:ext uri="{FF2B5EF4-FFF2-40B4-BE49-F238E27FC236}">
                    <a16:creationId xmlns:a16="http://schemas.microsoft.com/office/drawing/2014/main" id="{568CDC5E-A7B0-4721-9C6C-74198C692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58" name="AutoShape 302">
                <a:extLst>
                  <a:ext uri="{FF2B5EF4-FFF2-40B4-BE49-F238E27FC236}">
                    <a16:creationId xmlns:a16="http://schemas.microsoft.com/office/drawing/2014/main" id="{97DAFADD-81EA-4CC5-9224-9E052E46B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59" name="AutoShape 303">
                <a:extLst>
                  <a:ext uri="{FF2B5EF4-FFF2-40B4-BE49-F238E27FC236}">
                    <a16:creationId xmlns:a16="http://schemas.microsoft.com/office/drawing/2014/main" id="{638A1366-3BAC-43A0-A93F-D3596E422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60" name="AutoShape 304">
                <a:extLst>
                  <a:ext uri="{FF2B5EF4-FFF2-40B4-BE49-F238E27FC236}">
                    <a16:creationId xmlns:a16="http://schemas.microsoft.com/office/drawing/2014/main" id="{2828943A-3BA4-45B0-A741-4488A72B6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61" name="AutoShape 305">
                <a:extLst>
                  <a:ext uri="{FF2B5EF4-FFF2-40B4-BE49-F238E27FC236}">
                    <a16:creationId xmlns:a16="http://schemas.microsoft.com/office/drawing/2014/main" id="{D748815C-8D55-4416-AC5E-B01AC899D6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62" name="AutoShape 306">
                <a:extLst>
                  <a:ext uri="{FF2B5EF4-FFF2-40B4-BE49-F238E27FC236}">
                    <a16:creationId xmlns:a16="http://schemas.microsoft.com/office/drawing/2014/main" id="{DCD7609C-25E2-47D2-91EA-4D2AA5AF2E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63" name="AutoShape 307">
                <a:extLst>
                  <a:ext uri="{FF2B5EF4-FFF2-40B4-BE49-F238E27FC236}">
                    <a16:creationId xmlns:a16="http://schemas.microsoft.com/office/drawing/2014/main" id="{248F41DA-1634-4CC1-B7D0-34199B010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964" name="Group 308">
              <a:extLst>
                <a:ext uri="{FF2B5EF4-FFF2-40B4-BE49-F238E27FC236}">
                  <a16:creationId xmlns:a16="http://schemas.microsoft.com/office/drawing/2014/main" id="{C9C74FFF-395C-467B-8EE3-D8C5714351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6" y="1310"/>
              <a:ext cx="113" cy="113"/>
              <a:chOff x="257" y="3067"/>
              <a:chExt cx="453" cy="453"/>
            </a:xfrm>
          </p:grpSpPr>
          <p:sp>
            <p:nvSpPr>
              <p:cNvPr id="70965" name="AutoShape 309">
                <a:extLst>
                  <a:ext uri="{FF2B5EF4-FFF2-40B4-BE49-F238E27FC236}">
                    <a16:creationId xmlns:a16="http://schemas.microsoft.com/office/drawing/2014/main" id="{8634A01E-B1F3-413D-9847-0DB22E7DB7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66" name="AutoShape 310">
                <a:extLst>
                  <a:ext uri="{FF2B5EF4-FFF2-40B4-BE49-F238E27FC236}">
                    <a16:creationId xmlns:a16="http://schemas.microsoft.com/office/drawing/2014/main" id="{7D495B43-2A44-4968-835C-C43389A2C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67" name="AutoShape 311">
                <a:extLst>
                  <a:ext uri="{FF2B5EF4-FFF2-40B4-BE49-F238E27FC236}">
                    <a16:creationId xmlns:a16="http://schemas.microsoft.com/office/drawing/2014/main" id="{864DA586-24C9-43A1-AD15-753EDAA9A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68" name="AutoShape 312">
                <a:extLst>
                  <a:ext uri="{FF2B5EF4-FFF2-40B4-BE49-F238E27FC236}">
                    <a16:creationId xmlns:a16="http://schemas.microsoft.com/office/drawing/2014/main" id="{40D2DF48-85E1-43A6-B659-C9A755B52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0969" name="Freeform 313">
              <a:extLst>
                <a:ext uri="{FF2B5EF4-FFF2-40B4-BE49-F238E27FC236}">
                  <a16:creationId xmlns:a16="http://schemas.microsoft.com/office/drawing/2014/main" id="{7DF4482A-B0F3-454E-AFBB-61F747D19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4" y="998"/>
              <a:ext cx="176" cy="47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0970" name="Group 314">
              <a:extLst>
                <a:ext uri="{FF2B5EF4-FFF2-40B4-BE49-F238E27FC236}">
                  <a16:creationId xmlns:a16="http://schemas.microsoft.com/office/drawing/2014/main" id="{58674905-C057-48CA-B18E-B773ED5B57A9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1986" y="1353"/>
              <a:ext cx="42" cy="141"/>
              <a:chOff x="3035" y="2670"/>
              <a:chExt cx="170" cy="567"/>
            </a:xfrm>
          </p:grpSpPr>
          <p:sp>
            <p:nvSpPr>
              <p:cNvPr id="70971" name="Oval 315">
                <a:extLst>
                  <a:ext uri="{FF2B5EF4-FFF2-40B4-BE49-F238E27FC236}">
                    <a16:creationId xmlns:a16="http://schemas.microsoft.com/office/drawing/2014/main" id="{004A7F8C-5D70-4DE0-BFE5-78B33978D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72" name="AutoShape 316">
                <a:extLst>
                  <a:ext uri="{FF2B5EF4-FFF2-40B4-BE49-F238E27FC236}">
                    <a16:creationId xmlns:a16="http://schemas.microsoft.com/office/drawing/2014/main" id="{C98872EB-DCCC-4172-B202-B1428D02D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73" name="AutoShape 317">
                <a:extLst>
                  <a:ext uri="{FF2B5EF4-FFF2-40B4-BE49-F238E27FC236}">
                    <a16:creationId xmlns:a16="http://schemas.microsoft.com/office/drawing/2014/main" id="{8239E6AC-526D-488F-8645-105C81DFF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74" name="AutoShape 318">
                <a:extLst>
                  <a:ext uri="{FF2B5EF4-FFF2-40B4-BE49-F238E27FC236}">
                    <a16:creationId xmlns:a16="http://schemas.microsoft.com/office/drawing/2014/main" id="{042783C1-16AA-48B4-869F-4838C2F4A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75" name="AutoShape 319">
                <a:extLst>
                  <a:ext uri="{FF2B5EF4-FFF2-40B4-BE49-F238E27FC236}">
                    <a16:creationId xmlns:a16="http://schemas.microsoft.com/office/drawing/2014/main" id="{5F685F76-AC05-4FE3-81F2-48CCB6B6B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976" name="Group 320">
              <a:extLst>
                <a:ext uri="{FF2B5EF4-FFF2-40B4-BE49-F238E27FC236}">
                  <a16:creationId xmlns:a16="http://schemas.microsoft.com/office/drawing/2014/main" id="{92215CC4-616A-4768-B086-A0B154778D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4" y="1040"/>
              <a:ext cx="186" cy="122"/>
              <a:chOff x="1447" y="1417"/>
              <a:chExt cx="743" cy="491"/>
            </a:xfrm>
          </p:grpSpPr>
          <p:sp>
            <p:nvSpPr>
              <p:cNvPr id="70977" name="AutoShape 321">
                <a:extLst>
                  <a:ext uri="{FF2B5EF4-FFF2-40B4-BE49-F238E27FC236}">
                    <a16:creationId xmlns:a16="http://schemas.microsoft.com/office/drawing/2014/main" id="{272418BC-D0C1-4BFD-99BE-D5EA9E6E92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78" name="AutoShape 322">
                <a:extLst>
                  <a:ext uri="{FF2B5EF4-FFF2-40B4-BE49-F238E27FC236}">
                    <a16:creationId xmlns:a16="http://schemas.microsoft.com/office/drawing/2014/main" id="{35946536-91BA-480D-B597-99364E78C9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79" name="AutoShape 323">
                <a:extLst>
                  <a:ext uri="{FF2B5EF4-FFF2-40B4-BE49-F238E27FC236}">
                    <a16:creationId xmlns:a16="http://schemas.microsoft.com/office/drawing/2014/main" id="{600743BE-0DCA-41A6-9E9A-73146DE65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576" name="Group 920">
            <a:extLst>
              <a:ext uri="{FF2B5EF4-FFF2-40B4-BE49-F238E27FC236}">
                <a16:creationId xmlns:a16="http://schemas.microsoft.com/office/drawing/2014/main" id="{377CDAF7-F799-4E49-BDF8-21970B13EAD3}"/>
              </a:ext>
            </a:extLst>
          </p:cNvPr>
          <p:cNvGrpSpPr>
            <a:grpSpLocks/>
          </p:cNvGrpSpPr>
          <p:nvPr/>
        </p:nvGrpSpPr>
        <p:grpSpPr bwMode="auto">
          <a:xfrm>
            <a:off x="4143375" y="1538288"/>
            <a:ext cx="1574800" cy="855662"/>
            <a:chOff x="2610" y="969"/>
            <a:chExt cx="992" cy="539"/>
          </a:xfrm>
        </p:grpSpPr>
        <p:grpSp>
          <p:nvGrpSpPr>
            <p:cNvPr id="70981" name="Group 325">
              <a:extLst>
                <a:ext uri="{FF2B5EF4-FFF2-40B4-BE49-F238E27FC236}">
                  <a16:creationId xmlns:a16="http://schemas.microsoft.com/office/drawing/2014/main" id="{2EB7F07F-D185-45D7-B7D6-18E4A1C13499}"/>
                </a:ext>
              </a:extLst>
            </p:cNvPr>
            <p:cNvGrpSpPr>
              <a:grpSpLocks/>
            </p:cNvGrpSpPr>
            <p:nvPr/>
          </p:nvGrpSpPr>
          <p:grpSpPr bwMode="auto">
            <a:xfrm rot="-444224">
              <a:off x="2801" y="1015"/>
              <a:ext cx="124" cy="89"/>
              <a:chOff x="1447" y="1417"/>
              <a:chExt cx="743" cy="491"/>
            </a:xfrm>
          </p:grpSpPr>
          <p:sp>
            <p:nvSpPr>
              <p:cNvPr id="70982" name="AutoShape 326">
                <a:extLst>
                  <a:ext uri="{FF2B5EF4-FFF2-40B4-BE49-F238E27FC236}">
                    <a16:creationId xmlns:a16="http://schemas.microsoft.com/office/drawing/2014/main" id="{A1EED277-8017-4063-8110-66390CE9A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83" name="AutoShape 327">
                <a:extLst>
                  <a:ext uri="{FF2B5EF4-FFF2-40B4-BE49-F238E27FC236}">
                    <a16:creationId xmlns:a16="http://schemas.microsoft.com/office/drawing/2014/main" id="{A06BD0C9-F2AF-4FE2-8BF8-9195D9D0F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84" name="AutoShape 328">
                <a:extLst>
                  <a:ext uri="{FF2B5EF4-FFF2-40B4-BE49-F238E27FC236}">
                    <a16:creationId xmlns:a16="http://schemas.microsoft.com/office/drawing/2014/main" id="{D7A0AE7C-AA2A-4E45-A554-28998E06E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0985" name="Group 329">
              <a:extLst>
                <a:ext uri="{FF2B5EF4-FFF2-40B4-BE49-F238E27FC236}">
                  <a16:creationId xmlns:a16="http://schemas.microsoft.com/office/drawing/2014/main" id="{B9440395-6E29-4C38-B397-9092F58CA1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6" y="1115"/>
              <a:ext cx="390" cy="390"/>
              <a:chOff x="965" y="572"/>
              <a:chExt cx="1560" cy="1561"/>
            </a:xfrm>
          </p:grpSpPr>
          <p:grpSp>
            <p:nvGrpSpPr>
              <p:cNvPr id="70986" name="Group 330">
                <a:extLst>
                  <a:ext uri="{FF2B5EF4-FFF2-40B4-BE49-F238E27FC236}">
                    <a16:creationId xmlns:a16="http://schemas.microsoft.com/office/drawing/2014/main" id="{36ACFE16-16AB-48B0-A975-7AAC12531F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2310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0987" name="Group 331">
                  <a:extLst>
                    <a:ext uri="{FF2B5EF4-FFF2-40B4-BE49-F238E27FC236}">
                      <a16:creationId xmlns:a16="http://schemas.microsoft.com/office/drawing/2014/main" id="{038BBBA5-626E-48F8-A615-EEFD5F6519D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988" name="Group 332">
                    <a:extLst>
                      <a:ext uri="{FF2B5EF4-FFF2-40B4-BE49-F238E27FC236}">
                        <a16:creationId xmlns:a16="http://schemas.microsoft.com/office/drawing/2014/main" id="{35179E58-BDAB-4DFA-8D1A-A67C47624B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89" name="Line 333">
                      <a:extLst>
                        <a:ext uri="{FF2B5EF4-FFF2-40B4-BE49-F238E27FC236}">
                          <a16:creationId xmlns:a16="http://schemas.microsoft.com/office/drawing/2014/main" id="{DC298C0B-7BB5-40BB-B645-955F048E7A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90" name="Line 334">
                      <a:extLst>
                        <a:ext uri="{FF2B5EF4-FFF2-40B4-BE49-F238E27FC236}">
                          <a16:creationId xmlns:a16="http://schemas.microsoft.com/office/drawing/2014/main" id="{A4C7F2FA-06F1-424C-9DD2-E66AC99DF4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991" name="Group 335">
                    <a:extLst>
                      <a:ext uri="{FF2B5EF4-FFF2-40B4-BE49-F238E27FC236}">
                        <a16:creationId xmlns:a16="http://schemas.microsoft.com/office/drawing/2014/main" id="{0B780842-98C2-40A7-86FB-42B5A546108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92" name="Line 336">
                      <a:extLst>
                        <a:ext uri="{FF2B5EF4-FFF2-40B4-BE49-F238E27FC236}">
                          <a16:creationId xmlns:a16="http://schemas.microsoft.com/office/drawing/2014/main" id="{361600C4-C053-4FF1-B2C1-E51338127D7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93" name="Line 337">
                      <a:extLst>
                        <a:ext uri="{FF2B5EF4-FFF2-40B4-BE49-F238E27FC236}">
                          <a16:creationId xmlns:a16="http://schemas.microsoft.com/office/drawing/2014/main" id="{1FFB0E65-2609-49FC-A79E-D8A2750FEAC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0994" name="Group 338">
                  <a:extLst>
                    <a:ext uri="{FF2B5EF4-FFF2-40B4-BE49-F238E27FC236}">
                      <a16:creationId xmlns:a16="http://schemas.microsoft.com/office/drawing/2014/main" id="{DB38DA10-B1D9-4B53-AC94-4D2C4935BEB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0995" name="Group 339">
                    <a:extLst>
                      <a:ext uri="{FF2B5EF4-FFF2-40B4-BE49-F238E27FC236}">
                        <a16:creationId xmlns:a16="http://schemas.microsoft.com/office/drawing/2014/main" id="{32EE282E-F98D-4F1B-BC54-2990956EEE2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96" name="Line 340">
                      <a:extLst>
                        <a:ext uri="{FF2B5EF4-FFF2-40B4-BE49-F238E27FC236}">
                          <a16:creationId xmlns:a16="http://schemas.microsoft.com/office/drawing/2014/main" id="{E08703B9-3F91-4825-B539-9CE5A775E90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997" name="Line 341">
                      <a:extLst>
                        <a:ext uri="{FF2B5EF4-FFF2-40B4-BE49-F238E27FC236}">
                          <a16:creationId xmlns:a16="http://schemas.microsoft.com/office/drawing/2014/main" id="{C42FE3DE-606A-4EA2-8B3D-E94A8507AF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998" name="Group 342">
                    <a:extLst>
                      <a:ext uri="{FF2B5EF4-FFF2-40B4-BE49-F238E27FC236}">
                        <a16:creationId xmlns:a16="http://schemas.microsoft.com/office/drawing/2014/main" id="{FFB104EB-0528-4E8F-B00A-129863CAA82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0999" name="Line 343">
                      <a:extLst>
                        <a:ext uri="{FF2B5EF4-FFF2-40B4-BE49-F238E27FC236}">
                          <a16:creationId xmlns:a16="http://schemas.microsoft.com/office/drawing/2014/main" id="{E0FB1D74-A858-4EE7-9AC9-896D40BFBC6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00" name="Line 344">
                      <a:extLst>
                        <a:ext uri="{FF2B5EF4-FFF2-40B4-BE49-F238E27FC236}">
                          <a16:creationId xmlns:a16="http://schemas.microsoft.com/office/drawing/2014/main" id="{2AB42285-1E00-4CD2-970E-161273C3578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1001" name="Group 345">
                <a:extLst>
                  <a:ext uri="{FF2B5EF4-FFF2-40B4-BE49-F238E27FC236}">
                    <a16:creationId xmlns:a16="http://schemas.microsoft.com/office/drawing/2014/main" id="{BB7EB4D2-84E5-4F7C-AED6-B5FF94FFF6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31629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1002" name="Group 346">
                  <a:extLst>
                    <a:ext uri="{FF2B5EF4-FFF2-40B4-BE49-F238E27FC236}">
                      <a16:creationId xmlns:a16="http://schemas.microsoft.com/office/drawing/2014/main" id="{EDC51F82-996B-41C5-AFDE-E1A05726A27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003" name="Group 347">
                    <a:extLst>
                      <a:ext uri="{FF2B5EF4-FFF2-40B4-BE49-F238E27FC236}">
                        <a16:creationId xmlns:a16="http://schemas.microsoft.com/office/drawing/2014/main" id="{8C159B2E-F66A-44F3-AE6F-BB8E7DCF61D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04" name="Line 348">
                      <a:extLst>
                        <a:ext uri="{FF2B5EF4-FFF2-40B4-BE49-F238E27FC236}">
                          <a16:creationId xmlns:a16="http://schemas.microsoft.com/office/drawing/2014/main" id="{D65AB1FF-0722-4C46-A4B5-DE5E7BBC5A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05" name="Line 349">
                      <a:extLst>
                        <a:ext uri="{FF2B5EF4-FFF2-40B4-BE49-F238E27FC236}">
                          <a16:creationId xmlns:a16="http://schemas.microsoft.com/office/drawing/2014/main" id="{831B5D85-F5CC-413C-B19E-00461ECDE03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006" name="Group 350">
                    <a:extLst>
                      <a:ext uri="{FF2B5EF4-FFF2-40B4-BE49-F238E27FC236}">
                        <a16:creationId xmlns:a16="http://schemas.microsoft.com/office/drawing/2014/main" id="{2A1A7579-B4AA-458B-8A32-E25A09EC1E4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07" name="Line 351">
                      <a:extLst>
                        <a:ext uri="{FF2B5EF4-FFF2-40B4-BE49-F238E27FC236}">
                          <a16:creationId xmlns:a16="http://schemas.microsoft.com/office/drawing/2014/main" id="{45659251-3EB5-4A58-938C-A300966D1A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08" name="Line 352">
                      <a:extLst>
                        <a:ext uri="{FF2B5EF4-FFF2-40B4-BE49-F238E27FC236}">
                          <a16:creationId xmlns:a16="http://schemas.microsoft.com/office/drawing/2014/main" id="{B7FDD283-430A-4D70-8340-05E0E2B51C0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1009" name="Group 353">
                  <a:extLst>
                    <a:ext uri="{FF2B5EF4-FFF2-40B4-BE49-F238E27FC236}">
                      <a16:creationId xmlns:a16="http://schemas.microsoft.com/office/drawing/2014/main" id="{760D53CD-44D8-453C-94D8-212E0AADA4E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010" name="Group 354">
                    <a:extLst>
                      <a:ext uri="{FF2B5EF4-FFF2-40B4-BE49-F238E27FC236}">
                        <a16:creationId xmlns:a16="http://schemas.microsoft.com/office/drawing/2014/main" id="{DC4E0DFF-AABA-4F82-8303-487C5C89774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11" name="Line 355">
                      <a:extLst>
                        <a:ext uri="{FF2B5EF4-FFF2-40B4-BE49-F238E27FC236}">
                          <a16:creationId xmlns:a16="http://schemas.microsoft.com/office/drawing/2014/main" id="{BC9723FD-22E2-4DE1-84E5-AFDF6DA2D8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12" name="Line 356">
                      <a:extLst>
                        <a:ext uri="{FF2B5EF4-FFF2-40B4-BE49-F238E27FC236}">
                          <a16:creationId xmlns:a16="http://schemas.microsoft.com/office/drawing/2014/main" id="{FA45F8D6-D8D4-438B-8A6A-855F02933A3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013" name="Group 357">
                    <a:extLst>
                      <a:ext uri="{FF2B5EF4-FFF2-40B4-BE49-F238E27FC236}">
                        <a16:creationId xmlns:a16="http://schemas.microsoft.com/office/drawing/2014/main" id="{08DAC35D-C566-45FF-95B6-9F8A1B056B9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14" name="Line 358">
                      <a:extLst>
                        <a:ext uri="{FF2B5EF4-FFF2-40B4-BE49-F238E27FC236}">
                          <a16:creationId xmlns:a16="http://schemas.microsoft.com/office/drawing/2014/main" id="{B3BA3A79-464B-44A8-BD96-C58F98D9342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15" name="Line 359">
                      <a:extLst>
                        <a:ext uri="{FF2B5EF4-FFF2-40B4-BE49-F238E27FC236}">
                          <a16:creationId xmlns:a16="http://schemas.microsoft.com/office/drawing/2014/main" id="{DF05CCF9-FA9D-4C44-AE77-A3E797B75E9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1016" name="Group 360">
              <a:extLst>
                <a:ext uri="{FF2B5EF4-FFF2-40B4-BE49-F238E27FC236}">
                  <a16:creationId xmlns:a16="http://schemas.microsoft.com/office/drawing/2014/main" id="{2524713C-A293-4373-ADFC-1FF08F45C1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1" y="1116"/>
              <a:ext cx="390" cy="389"/>
              <a:chOff x="965" y="572"/>
              <a:chExt cx="1560" cy="1561"/>
            </a:xfrm>
          </p:grpSpPr>
          <p:grpSp>
            <p:nvGrpSpPr>
              <p:cNvPr id="71017" name="Group 361">
                <a:extLst>
                  <a:ext uri="{FF2B5EF4-FFF2-40B4-BE49-F238E27FC236}">
                    <a16:creationId xmlns:a16="http://schemas.microsoft.com/office/drawing/2014/main" id="{47F70CD1-8663-40D9-86A3-D74F57498C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2310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1018" name="Group 362">
                  <a:extLst>
                    <a:ext uri="{FF2B5EF4-FFF2-40B4-BE49-F238E27FC236}">
                      <a16:creationId xmlns:a16="http://schemas.microsoft.com/office/drawing/2014/main" id="{107248EA-68E1-47F9-84A7-0DD35A7F1CE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019" name="Group 363">
                    <a:extLst>
                      <a:ext uri="{FF2B5EF4-FFF2-40B4-BE49-F238E27FC236}">
                        <a16:creationId xmlns:a16="http://schemas.microsoft.com/office/drawing/2014/main" id="{A0A9029C-32C3-4DF7-BD78-E6E9C4B6AF4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20" name="Line 364">
                      <a:extLst>
                        <a:ext uri="{FF2B5EF4-FFF2-40B4-BE49-F238E27FC236}">
                          <a16:creationId xmlns:a16="http://schemas.microsoft.com/office/drawing/2014/main" id="{4D1D5B7B-0C3B-4C13-8434-26E3B94C220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21" name="Line 365">
                      <a:extLst>
                        <a:ext uri="{FF2B5EF4-FFF2-40B4-BE49-F238E27FC236}">
                          <a16:creationId xmlns:a16="http://schemas.microsoft.com/office/drawing/2014/main" id="{3CE3E7B7-4AC4-434D-B332-23F175BABAF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022" name="Group 366">
                    <a:extLst>
                      <a:ext uri="{FF2B5EF4-FFF2-40B4-BE49-F238E27FC236}">
                        <a16:creationId xmlns:a16="http://schemas.microsoft.com/office/drawing/2014/main" id="{05093DC5-CC88-4C5B-A89F-0E233FFFBCE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23" name="Line 367">
                      <a:extLst>
                        <a:ext uri="{FF2B5EF4-FFF2-40B4-BE49-F238E27FC236}">
                          <a16:creationId xmlns:a16="http://schemas.microsoft.com/office/drawing/2014/main" id="{FAC7BF44-884B-481C-9021-7E934B5C4FC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24" name="Line 368">
                      <a:extLst>
                        <a:ext uri="{FF2B5EF4-FFF2-40B4-BE49-F238E27FC236}">
                          <a16:creationId xmlns:a16="http://schemas.microsoft.com/office/drawing/2014/main" id="{5A147DA5-49D7-4542-9ADE-6425F5BC845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1025" name="Group 369">
                  <a:extLst>
                    <a:ext uri="{FF2B5EF4-FFF2-40B4-BE49-F238E27FC236}">
                      <a16:creationId xmlns:a16="http://schemas.microsoft.com/office/drawing/2014/main" id="{EF5ACFE8-AA67-4197-9A3F-90B46118D9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026" name="Group 370">
                    <a:extLst>
                      <a:ext uri="{FF2B5EF4-FFF2-40B4-BE49-F238E27FC236}">
                        <a16:creationId xmlns:a16="http://schemas.microsoft.com/office/drawing/2014/main" id="{FCC132AF-3F22-469C-A0D9-FAB123415A7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27" name="Line 371">
                      <a:extLst>
                        <a:ext uri="{FF2B5EF4-FFF2-40B4-BE49-F238E27FC236}">
                          <a16:creationId xmlns:a16="http://schemas.microsoft.com/office/drawing/2014/main" id="{50B2B8BF-AA7D-41D6-8541-0159146036D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28" name="Line 372">
                      <a:extLst>
                        <a:ext uri="{FF2B5EF4-FFF2-40B4-BE49-F238E27FC236}">
                          <a16:creationId xmlns:a16="http://schemas.microsoft.com/office/drawing/2014/main" id="{E278A9EC-1722-4F06-B8BB-0E71C0831E0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029" name="Group 373">
                    <a:extLst>
                      <a:ext uri="{FF2B5EF4-FFF2-40B4-BE49-F238E27FC236}">
                        <a16:creationId xmlns:a16="http://schemas.microsoft.com/office/drawing/2014/main" id="{23CDEB71-8392-4679-B7F2-18B902C4B20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30" name="Line 374">
                      <a:extLst>
                        <a:ext uri="{FF2B5EF4-FFF2-40B4-BE49-F238E27FC236}">
                          <a16:creationId xmlns:a16="http://schemas.microsoft.com/office/drawing/2014/main" id="{3B1E9DD0-79BC-4004-A335-EADFBD551D6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31" name="Line 375">
                      <a:extLst>
                        <a:ext uri="{FF2B5EF4-FFF2-40B4-BE49-F238E27FC236}">
                          <a16:creationId xmlns:a16="http://schemas.microsoft.com/office/drawing/2014/main" id="{2D0ECE99-F0B7-4243-9C44-FA44F142E40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1032" name="Group 376">
                <a:extLst>
                  <a:ext uri="{FF2B5EF4-FFF2-40B4-BE49-F238E27FC236}">
                    <a16:creationId xmlns:a16="http://schemas.microsoft.com/office/drawing/2014/main" id="{78E93C42-313D-4D6E-8E5A-BBE7A964C6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31629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1033" name="Group 377">
                  <a:extLst>
                    <a:ext uri="{FF2B5EF4-FFF2-40B4-BE49-F238E27FC236}">
                      <a16:creationId xmlns:a16="http://schemas.microsoft.com/office/drawing/2014/main" id="{613D81C7-EA65-458E-B2D6-9D6CD45E39D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034" name="Group 378">
                    <a:extLst>
                      <a:ext uri="{FF2B5EF4-FFF2-40B4-BE49-F238E27FC236}">
                        <a16:creationId xmlns:a16="http://schemas.microsoft.com/office/drawing/2014/main" id="{3B5CF2AF-DE70-4A23-8D24-B4BA74869FE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35" name="Line 379">
                      <a:extLst>
                        <a:ext uri="{FF2B5EF4-FFF2-40B4-BE49-F238E27FC236}">
                          <a16:creationId xmlns:a16="http://schemas.microsoft.com/office/drawing/2014/main" id="{6E28A8E3-6986-486B-918C-214E32341A6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36" name="Line 380">
                      <a:extLst>
                        <a:ext uri="{FF2B5EF4-FFF2-40B4-BE49-F238E27FC236}">
                          <a16:creationId xmlns:a16="http://schemas.microsoft.com/office/drawing/2014/main" id="{61557463-E98C-4C87-89B0-7D36A609F75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037" name="Group 381">
                    <a:extLst>
                      <a:ext uri="{FF2B5EF4-FFF2-40B4-BE49-F238E27FC236}">
                        <a16:creationId xmlns:a16="http://schemas.microsoft.com/office/drawing/2014/main" id="{5483569C-4C74-4256-A605-28BA8293C33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38" name="Line 382">
                      <a:extLst>
                        <a:ext uri="{FF2B5EF4-FFF2-40B4-BE49-F238E27FC236}">
                          <a16:creationId xmlns:a16="http://schemas.microsoft.com/office/drawing/2014/main" id="{6281D8C1-DCFF-494A-BE4D-4658069FDCF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39" name="Line 383">
                      <a:extLst>
                        <a:ext uri="{FF2B5EF4-FFF2-40B4-BE49-F238E27FC236}">
                          <a16:creationId xmlns:a16="http://schemas.microsoft.com/office/drawing/2014/main" id="{FCC28F43-2692-44F9-8D34-EAC5342A2DC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1040" name="Group 384">
                  <a:extLst>
                    <a:ext uri="{FF2B5EF4-FFF2-40B4-BE49-F238E27FC236}">
                      <a16:creationId xmlns:a16="http://schemas.microsoft.com/office/drawing/2014/main" id="{07433D39-A75C-40F3-8108-94C1433F0C3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041" name="Group 385">
                    <a:extLst>
                      <a:ext uri="{FF2B5EF4-FFF2-40B4-BE49-F238E27FC236}">
                        <a16:creationId xmlns:a16="http://schemas.microsoft.com/office/drawing/2014/main" id="{70111D37-AAB0-44E2-849E-633D27886C6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42" name="Line 386">
                      <a:extLst>
                        <a:ext uri="{FF2B5EF4-FFF2-40B4-BE49-F238E27FC236}">
                          <a16:creationId xmlns:a16="http://schemas.microsoft.com/office/drawing/2014/main" id="{037B75EB-098D-4751-AE88-F4D52B5CC0A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43" name="Line 387">
                      <a:extLst>
                        <a:ext uri="{FF2B5EF4-FFF2-40B4-BE49-F238E27FC236}">
                          <a16:creationId xmlns:a16="http://schemas.microsoft.com/office/drawing/2014/main" id="{94298D1C-355E-498D-99BB-69B7FD3706D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044" name="Group 388">
                    <a:extLst>
                      <a:ext uri="{FF2B5EF4-FFF2-40B4-BE49-F238E27FC236}">
                        <a16:creationId xmlns:a16="http://schemas.microsoft.com/office/drawing/2014/main" id="{0326A9F0-48ED-4D78-AF2B-C108C994860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45" name="Line 389">
                      <a:extLst>
                        <a:ext uri="{FF2B5EF4-FFF2-40B4-BE49-F238E27FC236}">
                          <a16:creationId xmlns:a16="http://schemas.microsoft.com/office/drawing/2014/main" id="{A4C1B67C-1A86-463E-A16F-B0EC519B61E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46" name="Line 390">
                      <a:extLst>
                        <a:ext uri="{FF2B5EF4-FFF2-40B4-BE49-F238E27FC236}">
                          <a16:creationId xmlns:a16="http://schemas.microsoft.com/office/drawing/2014/main" id="{40804A9D-26FE-497F-BB89-6BC1CF6DB9C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71047" name="AutoShape 391">
              <a:extLst>
                <a:ext uri="{FF2B5EF4-FFF2-40B4-BE49-F238E27FC236}">
                  <a16:creationId xmlns:a16="http://schemas.microsoft.com/office/drawing/2014/main" id="{80ABEDDD-B3A9-4044-8DA4-F18C5B69FB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5495">
              <a:off x="2851" y="977"/>
              <a:ext cx="71" cy="21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48" name="AutoShape 392">
              <a:extLst>
                <a:ext uri="{FF2B5EF4-FFF2-40B4-BE49-F238E27FC236}">
                  <a16:creationId xmlns:a16="http://schemas.microsoft.com/office/drawing/2014/main" id="{528129D5-8BC3-4CD9-94E6-58B5FA3956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62028">
              <a:off x="2896" y="984"/>
              <a:ext cx="16" cy="7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049" name="Group 393">
              <a:extLst>
                <a:ext uri="{FF2B5EF4-FFF2-40B4-BE49-F238E27FC236}">
                  <a16:creationId xmlns:a16="http://schemas.microsoft.com/office/drawing/2014/main" id="{F58CD1A3-0CB8-4AF0-9AC9-59BF4D3C43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6" y="1227"/>
              <a:ext cx="93" cy="127"/>
              <a:chOff x="2779" y="2272"/>
              <a:chExt cx="369" cy="510"/>
            </a:xfrm>
          </p:grpSpPr>
          <p:sp>
            <p:nvSpPr>
              <p:cNvPr id="71050" name="AutoShape 394">
                <a:extLst>
                  <a:ext uri="{FF2B5EF4-FFF2-40B4-BE49-F238E27FC236}">
                    <a16:creationId xmlns:a16="http://schemas.microsoft.com/office/drawing/2014/main" id="{D8949A8C-D91F-4F68-91DF-DDF477E19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51" name="AutoShape 395">
                <a:extLst>
                  <a:ext uri="{FF2B5EF4-FFF2-40B4-BE49-F238E27FC236}">
                    <a16:creationId xmlns:a16="http://schemas.microsoft.com/office/drawing/2014/main" id="{81FAB5B1-EDAA-4D19-9BAA-24AD354CA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52" name="Oval 396">
                <a:extLst>
                  <a:ext uri="{FF2B5EF4-FFF2-40B4-BE49-F238E27FC236}">
                    <a16:creationId xmlns:a16="http://schemas.microsoft.com/office/drawing/2014/main" id="{D47B771B-53B7-4885-86FF-16C86F2D2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53" name="AutoShape 397">
                <a:extLst>
                  <a:ext uri="{FF2B5EF4-FFF2-40B4-BE49-F238E27FC236}">
                    <a16:creationId xmlns:a16="http://schemas.microsoft.com/office/drawing/2014/main" id="{59CAE01B-7708-4C7B-BC99-7FED1C182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054" name="AutoShape 398">
              <a:extLst>
                <a:ext uri="{FF2B5EF4-FFF2-40B4-BE49-F238E27FC236}">
                  <a16:creationId xmlns:a16="http://schemas.microsoft.com/office/drawing/2014/main" id="{355B7B19-28C6-43C2-8FC0-642853CAF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7" y="1119"/>
              <a:ext cx="382" cy="382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5" name="AutoShape 399">
              <a:extLst>
                <a:ext uri="{FF2B5EF4-FFF2-40B4-BE49-F238E27FC236}">
                  <a16:creationId xmlns:a16="http://schemas.microsoft.com/office/drawing/2014/main" id="{E10F509F-D99E-42CB-B127-D5131141C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1111"/>
              <a:ext cx="397" cy="397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6" name="AutoShape 400">
              <a:extLst>
                <a:ext uri="{FF2B5EF4-FFF2-40B4-BE49-F238E27FC236}">
                  <a16:creationId xmlns:a16="http://schemas.microsoft.com/office/drawing/2014/main" id="{E795BF13-581B-476E-B40A-101E4BCDA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3" y="1119"/>
              <a:ext cx="382" cy="381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7" name="AutoShape 401">
              <a:extLst>
                <a:ext uri="{FF2B5EF4-FFF2-40B4-BE49-F238E27FC236}">
                  <a16:creationId xmlns:a16="http://schemas.microsoft.com/office/drawing/2014/main" id="{15AF5752-0F91-48EB-984D-610572FEC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5" y="1111"/>
              <a:ext cx="397" cy="397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8" name="Oval 402">
              <a:extLst>
                <a:ext uri="{FF2B5EF4-FFF2-40B4-BE49-F238E27FC236}">
                  <a16:creationId xmlns:a16="http://schemas.microsoft.com/office/drawing/2014/main" id="{E6BF5B73-CB42-4920-89D0-126B5F52D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7" y="1288"/>
              <a:ext cx="43" cy="4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9" name="Oval 403">
              <a:extLst>
                <a:ext uri="{FF2B5EF4-FFF2-40B4-BE49-F238E27FC236}">
                  <a16:creationId xmlns:a16="http://schemas.microsoft.com/office/drawing/2014/main" id="{23E6A1DC-A206-47CD-8BA5-25EC5E79D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2" y="1288"/>
              <a:ext cx="43" cy="4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060" name="Group 404">
              <a:extLst>
                <a:ext uri="{FF2B5EF4-FFF2-40B4-BE49-F238E27FC236}">
                  <a16:creationId xmlns:a16="http://schemas.microsoft.com/office/drawing/2014/main" id="{19BA55EA-C909-4881-8FCC-F98AB91A71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27" y="1000"/>
              <a:ext cx="581" cy="353"/>
              <a:chOff x="1806" y="1375"/>
              <a:chExt cx="2323" cy="1411"/>
            </a:xfrm>
          </p:grpSpPr>
          <p:sp>
            <p:nvSpPr>
              <p:cNvPr id="71061" name="AutoShape 405">
                <a:extLst>
                  <a:ext uri="{FF2B5EF4-FFF2-40B4-BE49-F238E27FC236}">
                    <a16:creationId xmlns:a16="http://schemas.microsoft.com/office/drawing/2014/main" id="{9120E025-8A7B-4653-BEE1-7B30C2EB72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62" name="AutoShape 406">
                <a:extLst>
                  <a:ext uri="{FF2B5EF4-FFF2-40B4-BE49-F238E27FC236}">
                    <a16:creationId xmlns:a16="http://schemas.microsoft.com/office/drawing/2014/main" id="{0CF9EC7A-6315-47D1-8980-F40E953F0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63" name="AutoShape 407">
                <a:extLst>
                  <a:ext uri="{FF2B5EF4-FFF2-40B4-BE49-F238E27FC236}">
                    <a16:creationId xmlns:a16="http://schemas.microsoft.com/office/drawing/2014/main" id="{473AD64A-0D2F-4BF5-AC12-7A17CE62A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64" name="AutoShape 408">
                <a:extLst>
                  <a:ext uri="{FF2B5EF4-FFF2-40B4-BE49-F238E27FC236}">
                    <a16:creationId xmlns:a16="http://schemas.microsoft.com/office/drawing/2014/main" id="{9DE61D1F-7131-4AE5-9688-C73C07E97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65" name="AutoShape 409">
                <a:extLst>
                  <a:ext uri="{FF2B5EF4-FFF2-40B4-BE49-F238E27FC236}">
                    <a16:creationId xmlns:a16="http://schemas.microsoft.com/office/drawing/2014/main" id="{710E5167-C4F5-45E4-8ABA-6F01D266B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66" name="AutoShape 410">
                <a:extLst>
                  <a:ext uri="{FF2B5EF4-FFF2-40B4-BE49-F238E27FC236}">
                    <a16:creationId xmlns:a16="http://schemas.microsoft.com/office/drawing/2014/main" id="{ABA6D10C-68E3-48A4-A0E7-E959611BC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67" name="AutoShape 411">
                <a:extLst>
                  <a:ext uri="{FF2B5EF4-FFF2-40B4-BE49-F238E27FC236}">
                    <a16:creationId xmlns:a16="http://schemas.microsoft.com/office/drawing/2014/main" id="{3FC77BA9-06BB-4630-A46F-B7F0F7B38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068" name="Group 412">
              <a:extLst>
                <a:ext uri="{FF2B5EF4-FFF2-40B4-BE49-F238E27FC236}">
                  <a16:creationId xmlns:a16="http://schemas.microsoft.com/office/drawing/2014/main" id="{1C475BC8-7937-4D4B-BF2F-F0965914A6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9" y="1281"/>
              <a:ext cx="113" cy="113"/>
              <a:chOff x="257" y="3067"/>
              <a:chExt cx="453" cy="453"/>
            </a:xfrm>
          </p:grpSpPr>
          <p:sp>
            <p:nvSpPr>
              <p:cNvPr id="71069" name="AutoShape 413">
                <a:extLst>
                  <a:ext uri="{FF2B5EF4-FFF2-40B4-BE49-F238E27FC236}">
                    <a16:creationId xmlns:a16="http://schemas.microsoft.com/office/drawing/2014/main" id="{04E6D73E-8B72-43E3-98EE-BDCD477BA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70" name="AutoShape 414">
                <a:extLst>
                  <a:ext uri="{FF2B5EF4-FFF2-40B4-BE49-F238E27FC236}">
                    <a16:creationId xmlns:a16="http://schemas.microsoft.com/office/drawing/2014/main" id="{F24E69CC-8320-47C3-918D-52A2F19F2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71" name="AutoShape 415">
                <a:extLst>
                  <a:ext uri="{FF2B5EF4-FFF2-40B4-BE49-F238E27FC236}">
                    <a16:creationId xmlns:a16="http://schemas.microsoft.com/office/drawing/2014/main" id="{A331D1A5-D73C-4C0C-8595-2EDCA5067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72" name="AutoShape 416">
                <a:extLst>
                  <a:ext uri="{FF2B5EF4-FFF2-40B4-BE49-F238E27FC236}">
                    <a16:creationId xmlns:a16="http://schemas.microsoft.com/office/drawing/2014/main" id="{DD077AEA-F108-4FE6-8366-80CB06F76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073" name="Freeform 417">
              <a:extLst>
                <a:ext uri="{FF2B5EF4-FFF2-40B4-BE49-F238E27FC236}">
                  <a16:creationId xmlns:a16="http://schemas.microsoft.com/office/drawing/2014/main" id="{D3575439-740F-4D22-8FE1-284C5CEB0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7" y="969"/>
              <a:ext cx="176" cy="47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1074" name="Group 418">
              <a:extLst>
                <a:ext uri="{FF2B5EF4-FFF2-40B4-BE49-F238E27FC236}">
                  <a16:creationId xmlns:a16="http://schemas.microsoft.com/office/drawing/2014/main" id="{BC255483-D5AD-43E6-8464-369473566E00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3149" y="1324"/>
              <a:ext cx="42" cy="141"/>
              <a:chOff x="3035" y="2670"/>
              <a:chExt cx="170" cy="567"/>
            </a:xfrm>
          </p:grpSpPr>
          <p:sp>
            <p:nvSpPr>
              <p:cNvPr id="71075" name="Oval 419">
                <a:extLst>
                  <a:ext uri="{FF2B5EF4-FFF2-40B4-BE49-F238E27FC236}">
                    <a16:creationId xmlns:a16="http://schemas.microsoft.com/office/drawing/2014/main" id="{13FF0866-4EB1-49D9-83C4-B3186659C7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76" name="AutoShape 420">
                <a:extLst>
                  <a:ext uri="{FF2B5EF4-FFF2-40B4-BE49-F238E27FC236}">
                    <a16:creationId xmlns:a16="http://schemas.microsoft.com/office/drawing/2014/main" id="{637F9146-B506-42C1-AEF0-6EAF4DC56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77" name="AutoShape 421">
                <a:extLst>
                  <a:ext uri="{FF2B5EF4-FFF2-40B4-BE49-F238E27FC236}">
                    <a16:creationId xmlns:a16="http://schemas.microsoft.com/office/drawing/2014/main" id="{BD865A6E-21DA-4EC7-B1DF-F9870B65A1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78" name="AutoShape 422">
                <a:extLst>
                  <a:ext uri="{FF2B5EF4-FFF2-40B4-BE49-F238E27FC236}">
                    <a16:creationId xmlns:a16="http://schemas.microsoft.com/office/drawing/2014/main" id="{8A16E3FE-6A9E-45F3-8049-726303DDF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79" name="AutoShape 423">
                <a:extLst>
                  <a:ext uri="{FF2B5EF4-FFF2-40B4-BE49-F238E27FC236}">
                    <a16:creationId xmlns:a16="http://schemas.microsoft.com/office/drawing/2014/main" id="{D1E92258-6FE3-4EC0-89BB-F179321DF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080" name="Group 424">
              <a:extLst>
                <a:ext uri="{FF2B5EF4-FFF2-40B4-BE49-F238E27FC236}">
                  <a16:creationId xmlns:a16="http://schemas.microsoft.com/office/drawing/2014/main" id="{82C2859A-EDFD-44D5-BD84-D08921052B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7" y="1011"/>
              <a:ext cx="186" cy="122"/>
              <a:chOff x="1447" y="1417"/>
              <a:chExt cx="743" cy="491"/>
            </a:xfrm>
          </p:grpSpPr>
          <p:sp>
            <p:nvSpPr>
              <p:cNvPr id="71081" name="AutoShape 425">
                <a:extLst>
                  <a:ext uri="{FF2B5EF4-FFF2-40B4-BE49-F238E27FC236}">
                    <a16:creationId xmlns:a16="http://schemas.microsoft.com/office/drawing/2014/main" id="{662B2BE5-ADDD-4DC3-B141-6D50AABFB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82" name="AutoShape 426">
                <a:extLst>
                  <a:ext uri="{FF2B5EF4-FFF2-40B4-BE49-F238E27FC236}">
                    <a16:creationId xmlns:a16="http://schemas.microsoft.com/office/drawing/2014/main" id="{E0A649EF-6ABE-4A2F-916E-7D0AE41A7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83" name="AutoShape 427">
                <a:extLst>
                  <a:ext uri="{FF2B5EF4-FFF2-40B4-BE49-F238E27FC236}">
                    <a16:creationId xmlns:a16="http://schemas.microsoft.com/office/drawing/2014/main" id="{EC796331-29B4-46A5-9BBA-0D7689A0B3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575" name="Group 919">
            <a:extLst>
              <a:ext uri="{FF2B5EF4-FFF2-40B4-BE49-F238E27FC236}">
                <a16:creationId xmlns:a16="http://schemas.microsoft.com/office/drawing/2014/main" id="{6D562C9D-3434-4068-8C9D-50C4AC120417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589088"/>
            <a:ext cx="1574800" cy="855662"/>
            <a:chOff x="3800" y="1001"/>
            <a:chExt cx="992" cy="539"/>
          </a:xfrm>
        </p:grpSpPr>
        <p:grpSp>
          <p:nvGrpSpPr>
            <p:cNvPr id="71085" name="Group 429">
              <a:extLst>
                <a:ext uri="{FF2B5EF4-FFF2-40B4-BE49-F238E27FC236}">
                  <a16:creationId xmlns:a16="http://schemas.microsoft.com/office/drawing/2014/main" id="{908B8EEB-F99E-4B9E-B602-8659E8E2EA16}"/>
                </a:ext>
              </a:extLst>
            </p:cNvPr>
            <p:cNvGrpSpPr>
              <a:grpSpLocks/>
            </p:cNvGrpSpPr>
            <p:nvPr/>
          </p:nvGrpSpPr>
          <p:grpSpPr bwMode="auto">
            <a:xfrm rot="-444224">
              <a:off x="3991" y="1047"/>
              <a:ext cx="124" cy="89"/>
              <a:chOff x="1447" y="1417"/>
              <a:chExt cx="743" cy="491"/>
            </a:xfrm>
          </p:grpSpPr>
          <p:sp>
            <p:nvSpPr>
              <p:cNvPr id="71086" name="AutoShape 430">
                <a:extLst>
                  <a:ext uri="{FF2B5EF4-FFF2-40B4-BE49-F238E27FC236}">
                    <a16:creationId xmlns:a16="http://schemas.microsoft.com/office/drawing/2014/main" id="{E15DCEF4-B4BA-4322-A152-23E63ECE8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87" name="AutoShape 431">
                <a:extLst>
                  <a:ext uri="{FF2B5EF4-FFF2-40B4-BE49-F238E27FC236}">
                    <a16:creationId xmlns:a16="http://schemas.microsoft.com/office/drawing/2014/main" id="{0BE167AE-0006-4915-906A-9E87584691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88" name="AutoShape 432">
                <a:extLst>
                  <a:ext uri="{FF2B5EF4-FFF2-40B4-BE49-F238E27FC236}">
                    <a16:creationId xmlns:a16="http://schemas.microsoft.com/office/drawing/2014/main" id="{36E43B6B-2E1F-440F-AA74-D6535F2084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089" name="Group 433">
              <a:extLst>
                <a:ext uri="{FF2B5EF4-FFF2-40B4-BE49-F238E27FC236}">
                  <a16:creationId xmlns:a16="http://schemas.microsoft.com/office/drawing/2014/main" id="{DC2CC8F8-1C8A-40A8-A226-CF5E728927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6" y="1147"/>
              <a:ext cx="390" cy="390"/>
              <a:chOff x="965" y="572"/>
              <a:chExt cx="1560" cy="1561"/>
            </a:xfrm>
          </p:grpSpPr>
          <p:grpSp>
            <p:nvGrpSpPr>
              <p:cNvPr id="71090" name="Group 434">
                <a:extLst>
                  <a:ext uri="{FF2B5EF4-FFF2-40B4-BE49-F238E27FC236}">
                    <a16:creationId xmlns:a16="http://schemas.microsoft.com/office/drawing/2014/main" id="{23421C33-8374-419A-9B79-E0BA3419F6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2310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1091" name="Group 435">
                  <a:extLst>
                    <a:ext uri="{FF2B5EF4-FFF2-40B4-BE49-F238E27FC236}">
                      <a16:creationId xmlns:a16="http://schemas.microsoft.com/office/drawing/2014/main" id="{F4418A2D-00CB-4BE0-AB6F-C5987C7D4B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092" name="Group 436">
                    <a:extLst>
                      <a:ext uri="{FF2B5EF4-FFF2-40B4-BE49-F238E27FC236}">
                        <a16:creationId xmlns:a16="http://schemas.microsoft.com/office/drawing/2014/main" id="{54CE30EC-551B-4B32-B59D-6419B276326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93" name="Line 437">
                      <a:extLst>
                        <a:ext uri="{FF2B5EF4-FFF2-40B4-BE49-F238E27FC236}">
                          <a16:creationId xmlns:a16="http://schemas.microsoft.com/office/drawing/2014/main" id="{7FA5482A-BBE3-45FE-9E01-50C246FA47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94" name="Line 438">
                      <a:extLst>
                        <a:ext uri="{FF2B5EF4-FFF2-40B4-BE49-F238E27FC236}">
                          <a16:creationId xmlns:a16="http://schemas.microsoft.com/office/drawing/2014/main" id="{480E68F1-DF7B-44C4-8E97-D950018725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095" name="Group 439">
                    <a:extLst>
                      <a:ext uri="{FF2B5EF4-FFF2-40B4-BE49-F238E27FC236}">
                        <a16:creationId xmlns:a16="http://schemas.microsoft.com/office/drawing/2014/main" id="{644C3EC1-8065-429C-9903-3EBFA77A583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096" name="Line 440">
                      <a:extLst>
                        <a:ext uri="{FF2B5EF4-FFF2-40B4-BE49-F238E27FC236}">
                          <a16:creationId xmlns:a16="http://schemas.microsoft.com/office/drawing/2014/main" id="{875D70AD-7EB7-4A36-922B-C454337408B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97" name="Line 441">
                      <a:extLst>
                        <a:ext uri="{FF2B5EF4-FFF2-40B4-BE49-F238E27FC236}">
                          <a16:creationId xmlns:a16="http://schemas.microsoft.com/office/drawing/2014/main" id="{032B6F1A-8221-4393-8EDF-1EF5BB2BA9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1098" name="Group 442">
                  <a:extLst>
                    <a:ext uri="{FF2B5EF4-FFF2-40B4-BE49-F238E27FC236}">
                      <a16:creationId xmlns:a16="http://schemas.microsoft.com/office/drawing/2014/main" id="{7CD37776-944B-4C17-9DF9-8C1D8E7FB2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099" name="Group 443">
                    <a:extLst>
                      <a:ext uri="{FF2B5EF4-FFF2-40B4-BE49-F238E27FC236}">
                        <a16:creationId xmlns:a16="http://schemas.microsoft.com/office/drawing/2014/main" id="{DC92034D-6BE5-458B-89DD-238FA18BA1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00" name="Line 444">
                      <a:extLst>
                        <a:ext uri="{FF2B5EF4-FFF2-40B4-BE49-F238E27FC236}">
                          <a16:creationId xmlns:a16="http://schemas.microsoft.com/office/drawing/2014/main" id="{71631B3E-1017-44BF-9B47-CB4F95C5756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01" name="Line 445">
                      <a:extLst>
                        <a:ext uri="{FF2B5EF4-FFF2-40B4-BE49-F238E27FC236}">
                          <a16:creationId xmlns:a16="http://schemas.microsoft.com/office/drawing/2014/main" id="{72C44866-5078-4708-A595-C96DB9B5141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102" name="Group 446">
                    <a:extLst>
                      <a:ext uri="{FF2B5EF4-FFF2-40B4-BE49-F238E27FC236}">
                        <a16:creationId xmlns:a16="http://schemas.microsoft.com/office/drawing/2014/main" id="{6C61C45F-19BA-4949-A26C-3E769837B53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03" name="Line 447">
                      <a:extLst>
                        <a:ext uri="{FF2B5EF4-FFF2-40B4-BE49-F238E27FC236}">
                          <a16:creationId xmlns:a16="http://schemas.microsoft.com/office/drawing/2014/main" id="{9626006A-2011-4F9F-A40E-35A61A4B84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04" name="Line 448">
                      <a:extLst>
                        <a:ext uri="{FF2B5EF4-FFF2-40B4-BE49-F238E27FC236}">
                          <a16:creationId xmlns:a16="http://schemas.microsoft.com/office/drawing/2014/main" id="{5F954064-4436-4CF7-9AB2-149BDA34670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1105" name="Group 449">
                <a:extLst>
                  <a:ext uri="{FF2B5EF4-FFF2-40B4-BE49-F238E27FC236}">
                    <a16:creationId xmlns:a16="http://schemas.microsoft.com/office/drawing/2014/main" id="{C439AF5A-B0A3-4187-BC81-FE1E9D45DD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31629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1106" name="Group 450">
                  <a:extLst>
                    <a:ext uri="{FF2B5EF4-FFF2-40B4-BE49-F238E27FC236}">
                      <a16:creationId xmlns:a16="http://schemas.microsoft.com/office/drawing/2014/main" id="{064DD866-35C3-4D7D-999F-BE7C02B0CF0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107" name="Group 451">
                    <a:extLst>
                      <a:ext uri="{FF2B5EF4-FFF2-40B4-BE49-F238E27FC236}">
                        <a16:creationId xmlns:a16="http://schemas.microsoft.com/office/drawing/2014/main" id="{22D74595-2324-4071-95E8-7CD0CBA6E8C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08" name="Line 452">
                      <a:extLst>
                        <a:ext uri="{FF2B5EF4-FFF2-40B4-BE49-F238E27FC236}">
                          <a16:creationId xmlns:a16="http://schemas.microsoft.com/office/drawing/2014/main" id="{CE1E4749-E6F4-42EA-99DD-726D2A7FA40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09" name="Line 453">
                      <a:extLst>
                        <a:ext uri="{FF2B5EF4-FFF2-40B4-BE49-F238E27FC236}">
                          <a16:creationId xmlns:a16="http://schemas.microsoft.com/office/drawing/2014/main" id="{A246BE0A-F69B-45F7-B0C7-7D72E9B968A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110" name="Group 454">
                    <a:extLst>
                      <a:ext uri="{FF2B5EF4-FFF2-40B4-BE49-F238E27FC236}">
                        <a16:creationId xmlns:a16="http://schemas.microsoft.com/office/drawing/2014/main" id="{754D28E9-18D0-45E9-A8D7-2969C18777D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11" name="Line 455">
                      <a:extLst>
                        <a:ext uri="{FF2B5EF4-FFF2-40B4-BE49-F238E27FC236}">
                          <a16:creationId xmlns:a16="http://schemas.microsoft.com/office/drawing/2014/main" id="{8713CAD9-6267-4B3D-93CC-FEFC0774F6E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12" name="Line 456">
                      <a:extLst>
                        <a:ext uri="{FF2B5EF4-FFF2-40B4-BE49-F238E27FC236}">
                          <a16:creationId xmlns:a16="http://schemas.microsoft.com/office/drawing/2014/main" id="{543F49F9-4000-44A3-9884-A2DA7FC315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1113" name="Group 457">
                  <a:extLst>
                    <a:ext uri="{FF2B5EF4-FFF2-40B4-BE49-F238E27FC236}">
                      <a16:creationId xmlns:a16="http://schemas.microsoft.com/office/drawing/2014/main" id="{4E552F85-8051-45F0-8B81-3DD92EBC311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114" name="Group 458">
                    <a:extLst>
                      <a:ext uri="{FF2B5EF4-FFF2-40B4-BE49-F238E27FC236}">
                        <a16:creationId xmlns:a16="http://schemas.microsoft.com/office/drawing/2014/main" id="{11BC880B-928E-4791-982F-2A1C3AD8C0D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15" name="Line 459">
                      <a:extLst>
                        <a:ext uri="{FF2B5EF4-FFF2-40B4-BE49-F238E27FC236}">
                          <a16:creationId xmlns:a16="http://schemas.microsoft.com/office/drawing/2014/main" id="{CB40C1D6-E793-4334-AB8B-8E61A5ABAF1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16" name="Line 460">
                      <a:extLst>
                        <a:ext uri="{FF2B5EF4-FFF2-40B4-BE49-F238E27FC236}">
                          <a16:creationId xmlns:a16="http://schemas.microsoft.com/office/drawing/2014/main" id="{1167D802-26D1-46BD-92E4-605D8FBF90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117" name="Group 461">
                    <a:extLst>
                      <a:ext uri="{FF2B5EF4-FFF2-40B4-BE49-F238E27FC236}">
                        <a16:creationId xmlns:a16="http://schemas.microsoft.com/office/drawing/2014/main" id="{7357B6B3-475F-484D-A5A8-946B75F2164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18" name="Line 462">
                      <a:extLst>
                        <a:ext uri="{FF2B5EF4-FFF2-40B4-BE49-F238E27FC236}">
                          <a16:creationId xmlns:a16="http://schemas.microsoft.com/office/drawing/2014/main" id="{C90A63DB-48AF-4B3C-B420-396A4AAABD8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19" name="Line 463">
                      <a:extLst>
                        <a:ext uri="{FF2B5EF4-FFF2-40B4-BE49-F238E27FC236}">
                          <a16:creationId xmlns:a16="http://schemas.microsoft.com/office/drawing/2014/main" id="{28F54C9A-20D8-4767-A81E-6430FFF60D1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1120" name="Group 464">
              <a:extLst>
                <a:ext uri="{FF2B5EF4-FFF2-40B4-BE49-F238E27FC236}">
                  <a16:creationId xmlns:a16="http://schemas.microsoft.com/office/drawing/2014/main" id="{EE56D1C8-AAD5-4C84-88B7-4FC21EDA9C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01" y="1148"/>
              <a:ext cx="390" cy="389"/>
              <a:chOff x="965" y="572"/>
              <a:chExt cx="1560" cy="1561"/>
            </a:xfrm>
          </p:grpSpPr>
          <p:grpSp>
            <p:nvGrpSpPr>
              <p:cNvPr id="71121" name="Group 465">
                <a:extLst>
                  <a:ext uri="{FF2B5EF4-FFF2-40B4-BE49-F238E27FC236}">
                    <a16:creationId xmlns:a16="http://schemas.microsoft.com/office/drawing/2014/main" id="{C4D04981-03EF-498C-B4E7-AC99CCABBC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2310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1122" name="Group 466">
                  <a:extLst>
                    <a:ext uri="{FF2B5EF4-FFF2-40B4-BE49-F238E27FC236}">
                      <a16:creationId xmlns:a16="http://schemas.microsoft.com/office/drawing/2014/main" id="{4B3F01F4-5F78-4E16-8537-F3989A6C18F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123" name="Group 467">
                    <a:extLst>
                      <a:ext uri="{FF2B5EF4-FFF2-40B4-BE49-F238E27FC236}">
                        <a16:creationId xmlns:a16="http://schemas.microsoft.com/office/drawing/2014/main" id="{CFC692D2-AD4E-47B7-819D-AF2E36C10D1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24" name="Line 468">
                      <a:extLst>
                        <a:ext uri="{FF2B5EF4-FFF2-40B4-BE49-F238E27FC236}">
                          <a16:creationId xmlns:a16="http://schemas.microsoft.com/office/drawing/2014/main" id="{3A20924E-C176-41E3-B3BF-A1831104146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25" name="Line 469">
                      <a:extLst>
                        <a:ext uri="{FF2B5EF4-FFF2-40B4-BE49-F238E27FC236}">
                          <a16:creationId xmlns:a16="http://schemas.microsoft.com/office/drawing/2014/main" id="{AA36A1DF-CC0C-4D5F-8DC8-B390EA5CBF8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126" name="Group 470">
                    <a:extLst>
                      <a:ext uri="{FF2B5EF4-FFF2-40B4-BE49-F238E27FC236}">
                        <a16:creationId xmlns:a16="http://schemas.microsoft.com/office/drawing/2014/main" id="{51694539-3EE0-4430-958D-A9744BB6892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27" name="Line 471">
                      <a:extLst>
                        <a:ext uri="{FF2B5EF4-FFF2-40B4-BE49-F238E27FC236}">
                          <a16:creationId xmlns:a16="http://schemas.microsoft.com/office/drawing/2014/main" id="{E8E566C8-8113-4C4E-8FA9-1E97CA51AB4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28" name="Line 472">
                      <a:extLst>
                        <a:ext uri="{FF2B5EF4-FFF2-40B4-BE49-F238E27FC236}">
                          <a16:creationId xmlns:a16="http://schemas.microsoft.com/office/drawing/2014/main" id="{7DF3494D-689B-418E-B19D-50AA707B02D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1129" name="Group 473">
                  <a:extLst>
                    <a:ext uri="{FF2B5EF4-FFF2-40B4-BE49-F238E27FC236}">
                      <a16:creationId xmlns:a16="http://schemas.microsoft.com/office/drawing/2014/main" id="{2FBA3099-5FD4-45BF-9B5F-8D0B3BAF67E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130" name="Group 474">
                    <a:extLst>
                      <a:ext uri="{FF2B5EF4-FFF2-40B4-BE49-F238E27FC236}">
                        <a16:creationId xmlns:a16="http://schemas.microsoft.com/office/drawing/2014/main" id="{149F753B-3E07-4548-A7D0-3B056B61C70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31" name="Line 475">
                      <a:extLst>
                        <a:ext uri="{FF2B5EF4-FFF2-40B4-BE49-F238E27FC236}">
                          <a16:creationId xmlns:a16="http://schemas.microsoft.com/office/drawing/2014/main" id="{D8D39B84-D1E6-44AD-A6E5-4934CBFA69E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32" name="Line 476">
                      <a:extLst>
                        <a:ext uri="{FF2B5EF4-FFF2-40B4-BE49-F238E27FC236}">
                          <a16:creationId xmlns:a16="http://schemas.microsoft.com/office/drawing/2014/main" id="{0E8D0D2D-BA4D-4E56-9FE3-14502F9D422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133" name="Group 477">
                    <a:extLst>
                      <a:ext uri="{FF2B5EF4-FFF2-40B4-BE49-F238E27FC236}">
                        <a16:creationId xmlns:a16="http://schemas.microsoft.com/office/drawing/2014/main" id="{E615E8C4-FDDC-4990-8778-D2F4D4507E5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34" name="Line 478">
                      <a:extLst>
                        <a:ext uri="{FF2B5EF4-FFF2-40B4-BE49-F238E27FC236}">
                          <a16:creationId xmlns:a16="http://schemas.microsoft.com/office/drawing/2014/main" id="{FEBED56D-AE81-43B5-8C1C-4748B92C56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35" name="Line 479">
                      <a:extLst>
                        <a:ext uri="{FF2B5EF4-FFF2-40B4-BE49-F238E27FC236}">
                          <a16:creationId xmlns:a16="http://schemas.microsoft.com/office/drawing/2014/main" id="{8FF48AC6-6E0B-49F6-9C89-7B19D9C979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1136" name="Group 480">
                <a:extLst>
                  <a:ext uri="{FF2B5EF4-FFF2-40B4-BE49-F238E27FC236}">
                    <a16:creationId xmlns:a16="http://schemas.microsoft.com/office/drawing/2014/main" id="{9744E561-FA05-481D-8FC3-8886C37AFE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31629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1137" name="Group 481">
                  <a:extLst>
                    <a:ext uri="{FF2B5EF4-FFF2-40B4-BE49-F238E27FC236}">
                      <a16:creationId xmlns:a16="http://schemas.microsoft.com/office/drawing/2014/main" id="{8F66CFD0-63CF-4736-9428-C606753DFE7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138" name="Group 482">
                    <a:extLst>
                      <a:ext uri="{FF2B5EF4-FFF2-40B4-BE49-F238E27FC236}">
                        <a16:creationId xmlns:a16="http://schemas.microsoft.com/office/drawing/2014/main" id="{8F842DA0-0284-45F7-A6D0-FBC8EFA2206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39" name="Line 483">
                      <a:extLst>
                        <a:ext uri="{FF2B5EF4-FFF2-40B4-BE49-F238E27FC236}">
                          <a16:creationId xmlns:a16="http://schemas.microsoft.com/office/drawing/2014/main" id="{0E1BFFB4-3A09-4BB5-A56D-79ECC303CF4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40" name="Line 484">
                      <a:extLst>
                        <a:ext uri="{FF2B5EF4-FFF2-40B4-BE49-F238E27FC236}">
                          <a16:creationId xmlns:a16="http://schemas.microsoft.com/office/drawing/2014/main" id="{FD96F442-0D0D-4C44-AA21-2A3B2C85D05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141" name="Group 485">
                    <a:extLst>
                      <a:ext uri="{FF2B5EF4-FFF2-40B4-BE49-F238E27FC236}">
                        <a16:creationId xmlns:a16="http://schemas.microsoft.com/office/drawing/2014/main" id="{F262EA5E-1DD9-4365-B70B-B4C3BFFFED0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42" name="Line 486">
                      <a:extLst>
                        <a:ext uri="{FF2B5EF4-FFF2-40B4-BE49-F238E27FC236}">
                          <a16:creationId xmlns:a16="http://schemas.microsoft.com/office/drawing/2014/main" id="{6111D500-D0CA-4B05-8E17-4A77F8BB3AB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43" name="Line 487">
                      <a:extLst>
                        <a:ext uri="{FF2B5EF4-FFF2-40B4-BE49-F238E27FC236}">
                          <a16:creationId xmlns:a16="http://schemas.microsoft.com/office/drawing/2014/main" id="{8D95D0A4-DEC0-4AB1-9D47-58D5125F05B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1144" name="Group 488">
                  <a:extLst>
                    <a:ext uri="{FF2B5EF4-FFF2-40B4-BE49-F238E27FC236}">
                      <a16:creationId xmlns:a16="http://schemas.microsoft.com/office/drawing/2014/main" id="{2C1D26D0-CA3C-48DC-9CC1-5F147574C6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145" name="Group 489">
                    <a:extLst>
                      <a:ext uri="{FF2B5EF4-FFF2-40B4-BE49-F238E27FC236}">
                        <a16:creationId xmlns:a16="http://schemas.microsoft.com/office/drawing/2014/main" id="{01643635-707F-4EF7-AD23-01943EF2E50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46" name="Line 490">
                      <a:extLst>
                        <a:ext uri="{FF2B5EF4-FFF2-40B4-BE49-F238E27FC236}">
                          <a16:creationId xmlns:a16="http://schemas.microsoft.com/office/drawing/2014/main" id="{E1933732-8EE0-4205-993A-BBD3D353C6C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47" name="Line 491">
                      <a:extLst>
                        <a:ext uri="{FF2B5EF4-FFF2-40B4-BE49-F238E27FC236}">
                          <a16:creationId xmlns:a16="http://schemas.microsoft.com/office/drawing/2014/main" id="{F4A6BE92-60E3-4CA8-9A14-AB8DC26F579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148" name="Group 492">
                    <a:extLst>
                      <a:ext uri="{FF2B5EF4-FFF2-40B4-BE49-F238E27FC236}">
                        <a16:creationId xmlns:a16="http://schemas.microsoft.com/office/drawing/2014/main" id="{BE633904-50C2-4A7C-8149-7C025BCEDAD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49" name="Line 493">
                      <a:extLst>
                        <a:ext uri="{FF2B5EF4-FFF2-40B4-BE49-F238E27FC236}">
                          <a16:creationId xmlns:a16="http://schemas.microsoft.com/office/drawing/2014/main" id="{5CFAA16C-7E74-4EB2-A35F-F4C49E8071D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50" name="Line 494">
                      <a:extLst>
                        <a:ext uri="{FF2B5EF4-FFF2-40B4-BE49-F238E27FC236}">
                          <a16:creationId xmlns:a16="http://schemas.microsoft.com/office/drawing/2014/main" id="{3D8CA9EF-68F9-45DC-9C62-9DE73B2FE72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71151" name="AutoShape 495">
              <a:extLst>
                <a:ext uri="{FF2B5EF4-FFF2-40B4-BE49-F238E27FC236}">
                  <a16:creationId xmlns:a16="http://schemas.microsoft.com/office/drawing/2014/main" id="{A8A3B5ED-3B8D-4FA8-B0D7-2A67DE33C4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5495">
              <a:off x="4041" y="1009"/>
              <a:ext cx="71" cy="21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52" name="AutoShape 496">
              <a:extLst>
                <a:ext uri="{FF2B5EF4-FFF2-40B4-BE49-F238E27FC236}">
                  <a16:creationId xmlns:a16="http://schemas.microsoft.com/office/drawing/2014/main" id="{62808B23-625B-4326-A933-E006CB23B9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62028">
              <a:off x="4086" y="1016"/>
              <a:ext cx="16" cy="7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153" name="Group 497">
              <a:extLst>
                <a:ext uri="{FF2B5EF4-FFF2-40B4-BE49-F238E27FC236}">
                  <a16:creationId xmlns:a16="http://schemas.microsoft.com/office/drawing/2014/main" id="{B10CEC73-A797-4C1C-953D-D34B392FD3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66" y="1259"/>
              <a:ext cx="93" cy="127"/>
              <a:chOff x="2779" y="2272"/>
              <a:chExt cx="369" cy="510"/>
            </a:xfrm>
          </p:grpSpPr>
          <p:sp>
            <p:nvSpPr>
              <p:cNvPr id="71154" name="AutoShape 498">
                <a:extLst>
                  <a:ext uri="{FF2B5EF4-FFF2-40B4-BE49-F238E27FC236}">
                    <a16:creationId xmlns:a16="http://schemas.microsoft.com/office/drawing/2014/main" id="{F359AC7F-6493-4B6D-A8FD-62DED6E926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55" name="AutoShape 499">
                <a:extLst>
                  <a:ext uri="{FF2B5EF4-FFF2-40B4-BE49-F238E27FC236}">
                    <a16:creationId xmlns:a16="http://schemas.microsoft.com/office/drawing/2014/main" id="{2EB7F67E-4DB1-46C6-A6B5-D2AEB5BC5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56" name="Oval 500">
                <a:extLst>
                  <a:ext uri="{FF2B5EF4-FFF2-40B4-BE49-F238E27FC236}">
                    <a16:creationId xmlns:a16="http://schemas.microsoft.com/office/drawing/2014/main" id="{55CD8DB3-1049-4251-B4C9-C7BDD9B5E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57" name="AutoShape 501">
                <a:extLst>
                  <a:ext uri="{FF2B5EF4-FFF2-40B4-BE49-F238E27FC236}">
                    <a16:creationId xmlns:a16="http://schemas.microsoft.com/office/drawing/2014/main" id="{E983CD85-8581-461D-811A-0DAF25E0A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158" name="AutoShape 502">
              <a:extLst>
                <a:ext uri="{FF2B5EF4-FFF2-40B4-BE49-F238E27FC236}">
                  <a16:creationId xmlns:a16="http://schemas.microsoft.com/office/drawing/2014/main" id="{9194ED94-D646-4355-B902-98E20A49C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7" y="1151"/>
              <a:ext cx="382" cy="382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59" name="AutoShape 503">
              <a:extLst>
                <a:ext uri="{FF2B5EF4-FFF2-40B4-BE49-F238E27FC236}">
                  <a16:creationId xmlns:a16="http://schemas.microsoft.com/office/drawing/2014/main" id="{1B615FBF-20C4-46A4-803A-E6C19D506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143"/>
              <a:ext cx="397" cy="397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60" name="AutoShape 504">
              <a:extLst>
                <a:ext uri="{FF2B5EF4-FFF2-40B4-BE49-F238E27FC236}">
                  <a16:creationId xmlns:a16="http://schemas.microsoft.com/office/drawing/2014/main" id="{BF1E7355-AC27-4FC0-B7A8-C399725CB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3" y="1151"/>
              <a:ext cx="382" cy="381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61" name="AutoShape 505">
              <a:extLst>
                <a:ext uri="{FF2B5EF4-FFF2-40B4-BE49-F238E27FC236}">
                  <a16:creationId xmlns:a16="http://schemas.microsoft.com/office/drawing/2014/main" id="{EE93B43B-513C-4AA2-98A8-15C23BC48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5" y="1143"/>
              <a:ext cx="397" cy="397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62" name="Oval 506">
              <a:extLst>
                <a:ext uri="{FF2B5EF4-FFF2-40B4-BE49-F238E27FC236}">
                  <a16:creationId xmlns:a16="http://schemas.microsoft.com/office/drawing/2014/main" id="{79956A5C-5C66-446D-8852-04992A356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7" y="1320"/>
              <a:ext cx="43" cy="4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63" name="Oval 507">
              <a:extLst>
                <a:ext uri="{FF2B5EF4-FFF2-40B4-BE49-F238E27FC236}">
                  <a16:creationId xmlns:a16="http://schemas.microsoft.com/office/drawing/2014/main" id="{6127B606-23EE-4B77-B908-365B207FB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1320"/>
              <a:ext cx="43" cy="4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164" name="Group 508">
              <a:extLst>
                <a:ext uri="{FF2B5EF4-FFF2-40B4-BE49-F238E27FC236}">
                  <a16:creationId xmlns:a16="http://schemas.microsoft.com/office/drawing/2014/main" id="{00B8DFFB-E364-47EA-98B3-094026B0D4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7" y="1032"/>
              <a:ext cx="581" cy="353"/>
              <a:chOff x="1806" y="1375"/>
              <a:chExt cx="2323" cy="1411"/>
            </a:xfrm>
          </p:grpSpPr>
          <p:sp>
            <p:nvSpPr>
              <p:cNvPr id="71165" name="AutoShape 509">
                <a:extLst>
                  <a:ext uri="{FF2B5EF4-FFF2-40B4-BE49-F238E27FC236}">
                    <a16:creationId xmlns:a16="http://schemas.microsoft.com/office/drawing/2014/main" id="{EC004ED3-DAEE-44AD-86D6-2D972A75C1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66" name="AutoShape 510">
                <a:extLst>
                  <a:ext uri="{FF2B5EF4-FFF2-40B4-BE49-F238E27FC236}">
                    <a16:creationId xmlns:a16="http://schemas.microsoft.com/office/drawing/2014/main" id="{162B0A73-6E62-442F-B67B-12E88AE913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67" name="AutoShape 511">
                <a:extLst>
                  <a:ext uri="{FF2B5EF4-FFF2-40B4-BE49-F238E27FC236}">
                    <a16:creationId xmlns:a16="http://schemas.microsoft.com/office/drawing/2014/main" id="{3E3A72FE-4541-47FB-9808-E56661F14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68" name="AutoShape 512">
                <a:extLst>
                  <a:ext uri="{FF2B5EF4-FFF2-40B4-BE49-F238E27FC236}">
                    <a16:creationId xmlns:a16="http://schemas.microsoft.com/office/drawing/2014/main" id="{0ED87630-C637-4997-85D7-4A0FDD1A8C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69" name="AutoShape 513">
                <a:extLst>
                  <a:ext uri="{FF2B5EF4-FFF2-40B4-BE49-F238E27FC236}">
                    <a16:creationId xmlns:a16="http://schemas.microsoft.com/office/drawing/2014/main" id="{9F38AED5-96CE-4CC8-8F97-2D5F7AA0E9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70" name="AutoShape 514">
                <a:extLst>
                  <a:ext uri="{FF2B5EF4-FFF2-40B4-BE49-F238E27FC236}">
                    <a16:creationId xmlns:a16="http://schemas.microsoft.com/office/drawing/2014/main" id="{7D34E930-09CE-4E0B-A95D-5BC12C222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71" name="AutoShape 515">
                <a:extLst>
                  <a:ext uri="{FF2B5EF4-FFF2-40B4-BE49-F238E27FC236}">
                    <a16:creationId xmlns:a16="http://schemas.microsoft.com/office/drawing/2014/main" id="{7DCA6F5A-F02C-4ADE-AD42-B9EC7C81E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172" name="Group 516">
              <a:extLst>
                <a:ext uri="{FF2B5EF4-FFF2-40B4-BE49-F238E27FC236}">
                  <a16:creationId xmlns:a16="http://schemas.microsoft.com/office/drawing/2014/main" id="{7144FFAB-D06E-43A7-A4FB-6EC30052E1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9" y="1313"/>
              <a:ext cx="113" cy="113"/>
              <a:chOff x="257" y="3067"/>
              <a:chExt cx="453" cy="453"/>
            </a:xfrm>
          </p:grpSpPr>
          <p:sp>
            <p:nvSpPr>
              <p:cNvPr id="71173" name="AutoShape 517">
                <a:extLst>
                  <a:ext uri="{FF2B5EF4-FFF2-40B4-BE49-F238E27FC236}">
                    <a16:creationId xmlns:a16="http://schemas.microsoft.com/office/drawing/2014/main" id="{D4849196-F4BA-4564-8503-001E49CF3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74" name="AutoShape 518">
                <a:extLst>
                  <a:ext uri="{FF2B5EF4-FFF2-40B4-BE49-F238E27FC236}">
                    <a16:creationId xmlns:a16="http://schemas.microsoft.com/office/drawing/2014/main" id="{9A8BF0E9-8594-40CF-B48B-CAFD42424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75" name="AutoShape 519">
                <a:extLst>
                  <a:ext uri="{FF2B5EF4-FFF2-40B4-BE49-F238E27FC236}">
                    <a16:creationId xmlns:a16="http://schemas.microsoft.com/office/drawing/2014/main" id="{144BF996-B570-4B96-BD6C-D1DC05EF0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76" name="AutoShape 520">
                <a:extLst>
                  <a:ext uri="{FF2B5EF4-FFF2-40B4-BE49-F238E27FC236}">
                    <a16:creationId xmlns:a16="http://schemas.microsoft.com/office/drawing/2014/main" id="{E51929AA-B67E-45CE-B5F1-8F6B0C943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177" name="Freeform 521">
              <a:extLst>
                <a:ext uri="{FF2B5EF4-FFF2-40B4-BE49-F238E27FC236}">
                  <a16:creationId xmlns:a16="http://schemas.microsoft.com/office/drawing/2014/main" id="{E8538BA5-9EEC-43B8-AE40-C4D5A6A0F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" y="1001"/>
              <a:ext cx="176" cy="47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1178" name="Group 522">
              <a:extLst>
                <a:ext uri="{FF2B5EF4-FFF2-40B4-BE49-F238E27FC236}">
                  <a16:creationId xmlns:a16="http://schemas.microsoft.com/office/drawing/2014/main" id="{5C148B9D-8B35-4070-96CF-F50D239B5710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4339" y="1356"/>
              <a:ext cx="42" cy="141"/>
              <a:chOff x="3035" y="2670"/>
              <a:chExt cx="170" cy="567"/>
            </a:xfrm>
          </p:grpSpPr>
          <p:sp>
            <p:nvSpPr>
              <p:cNvPr id="71179" name="Oval 523">
                <a:extLst>
                  <a:ext uri="{FF2B5EF4-FFF2-40B4-BE49-F238E27FC236}">
                    <a16:creationId xmlns:a16="http://schemas.microsoft.com/office/drawing/2014/main" id="{B80685B9-7457-432B-A8CF-9D8AA1CF5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80" name="AutoShape 524">
                <a:extLst>
                  <a:ext uri="{FF2B5EF4-FFF2-40B4-BE49-F238E27FC236}">
                    <a16:creationId xmlns:a16="http://schemas.microsoft.com/office/drawing/2014/main" id="{3F579C0E-A376-4E1C-9447-F6E28F6FC0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81" name="AutoShape 525">
                <a:extLst>
                  <a:ext uri="{FF2B5EF4-FFF2-40B4-BE49-F238E27FC236}">
                    <a16:creationId xmlns:a16="http://schemas.microsoft.com/office/drawing/2014/main" id="{5B1D650A-4BB6-47EB-9F16-4589FD158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82" name="AutoShape 526">
                <a:extLst>
                  <a:ext uri="{FF2B5EF4-FFF2-40B4-BE49-F238E27FC236}">
                    <a16:creationId xmlns:a16="http://schemas.microsoft.com/office/drawing/2014/main" id="{B1E3C4E2-87E3-4F66-9148-A79524514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83" name="AutoShape 527">
                <a:extLst>
                  <a:ext uri="{FF2B5EF4-FFF2-40B4-BE49-F238E27FC236}">
                    <a16:creationId xmlns:a16="http://schemas.microsoft.com/office/drawing/2014/main" id="{545FAF8A-6F3E-4777-9A64-BBE1049997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184" name="Group 528">
              <a:extLst>
                <a:ext uri="{FF2B5EF4-FFF2-40B4-BE49-F238E27FC236}">
                  <a16:creationId xmlns:a16="http://schemas.microsoft.com/office/drawing/2014/main" id="{FC58D2C2-D396-4ABA-92AE-0AF81C8841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27" y="1043"/>
              <a:ext cx="186" cy="122"/>
              <a:chOff x="1447" y="1417"/>
              <a:chExt cx="743" cy="491"/>
            </a:xfrm>
          </p:grpSpPr>
          <p:sp>
            <p:nvSpPr>
              <p:cNvPr id="71185" name="AutoShape 529">
                <a:extLst>
                  <a:ext uri="{FF2B5EF4-FFF2-40B4-BE49-F238E27FC236}">
                    <a16:creationId xmlns:a16="http://schemas.microsoft.com/office/drawing/2014/main" id="{DEA5B18D-8523-4F59-BC75-AFC16A304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86" name="AutoShape 530">
                <a:extLst>
                  <a:ext uri="{FF2B5EF4-FFF2-40B4-BE49-F238E27FC236}">
                    <a16:creationId xmlns:a16="http://schemas.microsoft.com/office/drawing/2014/main" id="{9C43BF0F-F684-4E52-96C1-0C608E197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87" name="AutoShape 531">
                <a:extLst>
                  <a:ext uri="{FF2B5EF4-FFF2-40B4-BE49-F238E27FC236}">
                    <a16:creationId xmlns:a16="http://schemas.microsoft.com/office/drawing/2014/main" id="{915F4656-64FD-49C3-B612-920D62D15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578" name="Group 922">
            <a:extLst>
              <a:ext uri="{FF2B5EF4-FFF2-40B4-BE49-F238E27FC236}">
                <a16:creationId xmlns:a16="http://schemas.microsoft.com/office/drawing/2014/main" id="{DD8C1A4F-F4E3-4EB4-8038-8979A169A045}"/>
              </a:ext>
            </a:extLst>
          </p:cNvPr>
          <p:cNvGrpSpPr>
            <a:grpSpLocks/>
          </p:cNvGrpSpPr>
          <p:nvPr/>
        </p:nvGrpSpPr>
        <p:grpSpPr bwMode="auto">
          <a:xfrm>
            <a:off x="7923213" y="1538288"/>
            <a:ext cx="1574800" cy="855662"/>
            <a:chOff x="4991" y="969"/>
            <a:chExt cx="992" cy="539"/>
          </a:xfrm>
        </p:grpSpPr>
        <p:grpSp>
          <p:nvGrpSpPr>
            <p:cNvPr id="71189" name="Group 533">
              <a:extLst>
                <a:ext uri="{FF2B5EF4-FFF2-40B4-BE49-F238E27FC236}">
                  <a16:creationId xmlns:a16="http://schemas.microsoft.com/office/drawing/2014/main" id="{06ED0230-2BF3-4B9D-9F86-B9EB2A69743B}"/>
                </a:ext>
              </a:extLst>
            </p:cNvPr>
            <p:cNvGrpSpPr>
              <a:grpSpLocks/>
            </p:cNvGrpSpPr>
            <p:nvPr/>
          </p:nvGrpSpPr>
          <p:grpSpPr bwMode="auto">
            <a:xfrm rot="-444224">
              <a:off x="5182" y="1015"/>
              <a:ext cx="124" cy="89"/>
              <a:chOff x="1447" y="1417"/>
              <a:chExt cx="743" cy="491"/>
            </a:xfrm>
          </p:grpSpPr>
          <p:sp>
            <p:nvSpPr>
              <p:cNvPr id="71190" name="AutoShape 534">
                <a:extLst>
                  <a:ext uri="{FF2B5EF4-FFF2-40B4-BE49-F238E27FC236}">
                    <a16:creationId xmlns:a16="http://schemas.microsoft.com/office/drawing/2014/main" id="{C9F0D803-532E-49B8-85E9-E8E469BC0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91" name="AutoShape 535">
                <a:extLst>
                  <a:ext uri="{FF2B5EF4-FFF2-40B4-BE49-F238E27FC236}">
                    <a16:creationId xmlns:a16="http://schemas.microsoft.com/office/drawing/2014/main" id="{BC61C992-6C58-4CCB-A7A7-222300E91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92" name="AutoShape 536">
                <a:extLst>
                  <a:ext uri="{FF2B5EF4-FFF2-40B4-BE49-F238E27FC236}">
                    <a16:creationId xmlns:a16="http://schemas.microsoft.com/office/drawing/2014/main" id="{35EFC487-6E2F-4D78-AD24-E901052AF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193" name="Group 537">
              <a:extLst>
                <a:ext uri="{FF2B5EF4-FFF2-40B4-BE49-F238E27FC236}">
                  <a16:creationId xmlns:a16="http://schemas.microsoft.com/office/drawing/2014/main" id="{0B58873D-0282-4F78-8392-64E0A0040F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7" y="1115"/>
              <a:ext cx="390" cy="390"/>
              <a:chOff x="965" y="572"/>
              <a:chExt cx="1560" cy="1561"/>
            </a:xfrm>
          </p:grpSpPr>
          <p:grpSp>
            <p:nvGrpSpPr>
              <p:cNvPr id="71194" name="Group 538">
                <a:extLst>
                  <a:ext uri="{FF2B5EF4-FFF2-40B4-BE49-F238E27FC236}">
                    <a16:creationId xmlns:a16="http://schemas.microsoft.com/office/drawing/2014/main" id="{8C7A0DD4-5D5C-4312-A311-9DFF2613B0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2310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1195" name="Group 539">
                  <a:extLst>
                    <a:ext uri="{FF2B5EF4-FFF2-40B4-BE49-F238E27FC236}">
                      <a16:creationId xmlns:a16="http://schemas.microsoft.com/office/drawing/2014/main" id="{5EF80FA4-4C96-4D4E-831D-3D0F881A09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196" name="Group 540">
                    <a:extLst>
                      <a:ext uri="{FF2B5EF4-FFF2-40B4-BE49-F238E27FC236}">
                        <a16:creationId xmlns:a16="http://schemas.microsoft.com/office/drawing/2014/main" id="{24DA4DFC-7148-48FF-A79F-6AE21EC7455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197" name="Line 541">
                      <a:extLst>
                        <a:ext uri="{FF2B5EF4-FFF2-40B4-BE49-F238E27FC236}">
                          <a16:creationId xmlns:a16="http://schemas.microsoft.com/office/drawing/2014/main" id="{C49F1C64-C275-466B-B473-352AC123B8D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198" name="Line 542">
                      <a:extLst>
                        <a:ext uri="{FF2B5EF4-FFF2-40B4-BE49-F238E27FC236}">
                          <a16:creationId xmlns:a16="http://schemas.microsoft.com/office/drawing/2014/main" id="{5D8D8D06-A8C2-4AA7-B36B-5B8ECB8DDE8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199" name="Group 543">
                    <a:extLst>
                      <a:ext uri="{FF2B5EF4-FFF2-40B4-BE49-F238E27FC236}">
                        <a16:creationId xmlns:a16="http://schemas.microsoft.com/office/drawing/2014/main" id="{AF95EC7D-AFFA-443F-9989-C8EE2A3C3AD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00" name="Line 544">
                      <a:extLst>
                        <a:ext uri="{FF2B5EF4-FFF2-40B4-BE49-F238E27FC236}">
                          <a16:creationId xmlns:a16="http://schemas.microsoft.com/office/drawing/2014/main" id="{00DD73E2-2BB8-4E2E-B515-78AA73FA3D9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01" name="Line 545">
                      <a:extLst>
                        <a:ext uri="{FF2B5EF4-FFF2-40B4-BE49-F238E27FC236}">
                          <a16:creationId xmlns:a16="http://schemas.microsoft.com/office/drawing/2014/main" id="{E74A1B82-E685-40A9-8A8A-1E729A7BD3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1202" name="Group 546">
                  <a:extLst>
                    <a:ext uri="{FF2B5EF4-FFF2-40B4-BE49-F238E27FC236}">
                      <a16:creationId xmlns:a16="http://schemas.microsoft.com/office/drawing/2014/main" id="{755E2FF0-B5CE-4138-9BD0-F0EEE88C44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203" name="Group 547">
                    <a:extLst>
                      <a:ext uri="{FF2B5EF4-FFF2-40B4-BE49-F238E27FC236}">
                        <a16:creationId xmlns:a16="http://schemas.microsoft.com/office/drawing/2014/main" id="{66E5CCE6-35D8-45DD-A00E-3DE968B4281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04" name="Line 548">
                      <a:extLst>
                        <a:ext uri="{FF2B5EF4-FFF2-40B4-BE49-F238E27FC236}">
                          <a16:creationId xmlns:a16="http://schemas.microsoft.com/office/drawing/2014/main" id="{2D3AD27D-546E-4B6A-93F0-75F486FD4B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05" name="Line 549">
                      <a:extLst>
                        <a:ext uri="{FF2B5EF4-FFF2-40B4-BE49-F238E27FC236}">
                          <a16:creationId xmlns:a16="http://schemas.microsoft.com/office/drawing/2014/main" id="{57832EBC-F3C7-4AEC-AF91-9148CE52BCF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206" name="Group 550">
                    <a:extLst>
                      <a:ext uri="{FF2B5EF4-FFF2-40B4-BE49-F238E27FC236}">
                        <a16:creationId xmlns:a16="http://schemas.microsoft.com/office/drawing/2014/main" id="{24E7B069-4B52-43B1-8238-45E38189C96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07" name="Line 551">
                      <a:extLst>
                        <a:ext uri="{FF2B5EF4-FFF2-40B4-BE49-F238E27FC236}">
                          <a16:creationId xmlns:a16="http://schemas.microsoft.com/office/drawing/2014/main" id="{559543CF-D5F1-4152-B3BC-404DFBDE7AC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08" name="Line 552">
                      <a:extLst>
                        <a:ext uri="{FF2B5EF4-FFF2-40B4-BE49-F238E27FC236}">
                          <a16:creationId xmlns:a16="http://schemas.microsoft.com/office/drawing/2014/main" id="{4235A2B9-E5C5-47D7-8F66-3BA20F5D17F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1209" name="Group 553">
                <a:extLst>
                  <a:ext uri="{FF2B5EF4-FFF2-40B4-BE49-F238E27FC236}">
                    <a16:creationId xmlns:a16="http://schemas.microsoft.com/office/drawing/2014/main" id="{870A6AFB-A7B4-48D2-9F59-80B5C26F43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31629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1210" name="Group 554">
                  <a:extLst>
                    <a:ext uri="{FF2B5EF4-FFF2-40B4-BE49-F238E27FC236}">
                      <a16:creationId xmlns:a16="http://schemas.microsoft.com/office/drawing/2014/main" id="{556D4123-F1F5-43F7-AB96-200FA7DAE51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211" name="Group 555">
                    <a:extLst>
                      <a:ext uri="{FF2B5EF4-FFF2-40B4-BE49-F238E27FC236}">
                        <a16:creationId xmlns:a16="http://schemas.microsoft.com/office/drawing/2014/main" id="{A028D049-C025-4C42-A266-466892EEC0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12" name="Line 556">
                      <a:extLst>
                        <a:ext uri="{FF2B5EF4-FFF2-40B4-BE49-F238E27FC236}">
                          <a16:creationId xmlns:a16="http://schemas.microsoft.com/office/drawing/2014/main" id="{48CB9274-2AAE-42B7-A4EC-F14C6817426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13" name="Line 557">
                      <a:extLst>
                        <a:ext uri="{FF2B5EF4-FFF2-40B4-BE49-F238E27FC236}">
                          <a16:creationId xmlns:a16="http://schemas.microsoft.com/office/drawing/2014/main" id="{D9238ED4-2F3A-4DE2-9085-76143F45201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214" name="Group 558">
                    <a:extLst>
                      <a:ext uri="{FF2B5EF4-FFF2-40B4-BE49-F238E27FC236}">
                        <a16:creationId xmlns:a16="http://schemas.microsoft.com/office/drawing/2014/main" id="{0A5446CD-03A0-4C38-B44B-553EEE99BFF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15" name="Line 559">
                      <a:extLst>
                        <a:ext uri="{FF2B5EF4-FFF2-40B4-BE49-F238E27FC236}">
                          <a16:creationId xmlns:a16="http://schemas.microsoft.com/office/drawing/2014/main" id="{031BD822-AF51-48C8-9709-927B75E7114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16" name="Line 560">
                      <a:extLst>
                        <a:ext uri="{FF2B5EF4-FFF2-40B4-BE49-F238E27FC236}">
                          <a16:creationId xmlns:a16="http://schemas.microsoft.com/office/drawing/2014/main" id="{A89A1D86-A46F-4AE7-A01E-D1012229616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1217" name="Group 561">
                  <a:extLst>
                    <a:ext uri="{FF2B5EF4-FFF2-40B4-BE49-F238E27FC236}">
                      <a16:creationId xmlns:a16="http://schemas.microsoft.com/office/drawing/2014/main" id="{0363F6A2-E2BC-4484-B5BF-B8EB88BAF53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218" name="Group 562">
                    <a:extLst>
                      <a:ext uri="{FF2B5EF4-FFF2-40B4-BE49-F238E27FC236}">
                        <a16:creationId xmlns:a16="http://schemas.microsoft.com/office/drawing/2014/main" id="{7CFC7B9E-8F4A-4478-9EE2-D8305EF66E3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19" name="Line 563">
                      <a:extLst>
                        <a:ext uri="{FF2B5EF4-FFF2-40B4-BE49-F238E27FC236}">
                          <a16:creationId xmlns:a16="http://schemas.microsoft.com/office/drawing/2014/main" id="{C12C420A-04C1-4CC3-A7BA-4B318F57D80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20" name="Line 564">
                      <a:extLst>
                        <a:ext uri="{FF2B5EF4-FFF2-40B4-BE49-F238E27FC236}">
                          <a16:creationId xmlns:a16="http://schemas.microsoft.com/office/drawing/2014/main" id="{5CABFE45-6855-4301-8FD8-902A421913D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221" name="Group 565">
                    <a:extLst>
                      <a:ext uri="{FF2B5EF4-FFF2-40B4-BE49-F238E27FC236}">
                        <a16:creationId xmlns:a16="http://schemas.microsoft.com/office/drawing/2014/main" id="{39002396-170A-46B3-9C9F-9FB697787CE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22" name="Line 566">
                      <a:extLst>
                        <a:ext uri="{FF2B5EF4-FFF2-40B4-BE49-F238E27FC236}">
                          <a16:creationId xmlns:a16="http://schemas.microsoft.com/office/drawing/2014/main" id="{329F8878-F529-485E-989F-286F0B6790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23" name="Line 567">
                      <a:extLst>
                        <a:ext uri="{FF2B5EF4-FFF2-40B4-BE49-F238E27FC236}">
                          <a16:creationId xmlns:a16="http://schemas.microsoft.com/office/drawing/2014/main" id="{290EBE9C-ED33-450C-BC1D-AD950BA1781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1224" name="Group 568">
              <a:extLst>
                <a:ext uri="{FF2B5EF4-FFF2-40B4-BE49-F238E27FC236}">
                  <a16:creationId xmlns:a16="http://schemas.microsoft.com/office/drawing/2014/main" id="{675D2C45-E9AE-4C4D-B27D-F09BB04FD4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2" y="1116"/>
              <a:ext cx="390" cy="389"/>
              <a:chOff x="965" y="572"/>
              <a:chExt cx="1560" cy="1561"/>
            </a:xfrm>
          </p:grpSpPr>
          <p:grpSp>
            <p:nvGrpSpPr>
              <p:cNvPr id="71225" name="Group 569">
                <a:extLst>
                  <a:ext uri="{FF2B5EF4-FFF2-40B4-BE49-F238E27FC236}">
                    <a16:creationId xmlns:a16="http://schemas.microsoft.com/office/drawing/2014/main" id="{4BC96A06-B217-4AD3-811E-DDFCAA42C2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2310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1226" name="Group 570">
                  <a:extLst>
                    <a:ext uri="{FF2B5EF4-FFF2-40B4-BE49-F238E27FC236}">
                      <a16:creationId xmlns:a16="http://schemas.microsoft.com/office/drawing/2014/main" id="{934737A1-B72F-442B-961D-A4747B7F96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227" name="Group 571">
                    <a:extLst>
                      <a:ext uri="{FF2B5EF4-FFF2-40B4-BE49-F238E27FC236}">
                        <a16:creationId xmlns:a16="http://schemas.microsoft.com/office/drawing/2014/main" id="{D3F5ABFD-825D-467E-A35F-5BC0BB6AADC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28" name="Line 572">
                      <a:extLst>
                        <a:ext uri="{FF2B5EF4-FFF2-40B4-BE49-F238E27FC236}">
                          <a16:creationId xmlns:a16="http://schemas.microsoft.com/office/drawing/2014/main" id="{65421C35-C344-456F-A6ED-9307A5485E4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29" name="Line 573">
                      <a:extLst>
                        <a:ext uri="{FF2B5EF4-FFF2-40B4-BE49-F238E27FC236}">
                          <a16:creationId xmlns:a16="http://schemas.microsoft.com/office/drawing/2014/main" id="{04DEB8EA-6AAF-4D63-BCAD-351E4C80A40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230" name="Group 574">
                    <a:extLst>
                      <a:ext uri="{FF2B5EF4-FFF2-40B4-BE49-F238E27FC236}">
                        <a16:creationId xmlns:a16="http://schemas.microsoft.com/office/drawing/2014/main" id="{3F74580B-3451-47B2-9EA7-65FAB6A1BE2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31" name="Line 575">
                      <a:extLst>
                        <a:ext uri="{FF2B5EF4-FFF2-40B4-BE49-F238E27FC236}">
                          <a16:creationId xmlns:a16="http://schemas.microsoft.com/office/drawing/2014/main" id="{C352E87C-68A1-4952-8F86-CB721E65DC3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32" name="Line 576">
                      <a:extLst>
                        <a:ext uri="{FF2B5EF4-FFF2-40B4-BE49-F238E27FC236}">
                          <a16:creationId xmlns:a16="http://schemas.microsoft.com/office/drawing/2014/main" id="{6E085F3D-1270-4527-964D-4B860A4634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1233" name="Group 577">
                  <a:extLst>
                    <a:ext uri="{FF2B5EF4-FFF2-40B4-BE49-F238E27FC236}">
                      <a16:creationId xmlns:a16="http://schemas.microsoft.com/office/drawing/2014/main" id="{06123ECA-73C3-4499-8CE5-29CE2C54526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234" name="Group 578">
                    <a:extLst>
                      <a:ext uri="{FF2B5EF4-FFF2-40B4-BE49-F238E27FC236}">
                        <a16:creationId xmlns:a16="http://schemas.microsoft.com/office/drawing/2014/main" id="{D5519122-029A-4DB4-9DF7-0CE2FB981BB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35" name="Line 579">
                      <a:extLst>
                        <a:ext uri="{FF2B5EF4-FFF2-40B4-BE49-F238E27FC236}">
                          <a16:creationId xmlns:a16="http://schemas.microsoft.com/office/drawing/2014/main" id="{9BE5B6CB-752D-4E14-A827-577609F4275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36" name="Line 580">
                      <a:extLst>
                        <a:ext uri="{FF2B5EF4-FFF2-40B4-BE49-F238E27FC236}">
                          <a16:creationId xmlns:a16="http://schemas.microsoft.com/office/drawing/2014/main" id="{B483655B-298E-4466-A763-1431384568C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237" name="Group 581">
                    <a:extLst>
                      <a:ext uri="{FF2B5EF4-FFF2-40B4-BE49-F238E27FC236}">
                        <a16:creationId xmlns:a16="http://schemas.microsoft.com/office/drawing/2014/main" id="{01DAEAD0-36B2-4BBF-9E12-246EF664461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38" name="Line 582">
                      <a:extLst>
                        <a:ext uri="{FF2B5EF4-FFF2-40B4-BE49-F238E27FC236}">
                          <a16:creationId xmlns:a16="http://schemas.microsoft.com/office/drawing/2014/main" id="{6B5A72DF-2525-425A-9923-9A56AE515DF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39" name="Line 583">
                      <a:extLst>
                        <a:ext uri="{FF2B5EF4-FFF2-40B4-BE49-F238E27FC236}">
                          <a16:creationId xmlns:a16="http://schemas.microsoft.com/office/drawing/2014/main" id="{EF1F6342-EB73-4A8B-B587-FE36A0E0E1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1240" name="Group 584">
                <a:extLst>
                  <a:ext uri="{FF2B5EF4-FFF2-40B4-BE49-F238E27FC236}">
                    <a16:creationId xmlns:a16="http://schemas.microsoft.com/office/drawing/2014/main" id="{5661B94E-9A20-4651-85B6-71D9727083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31629">
                <a:off x="965" y="572"/>
                <a:ext cx="1560" cy="1561"/>
                <a:chOff x="965" y="600"/>
                <a:chExt cx="1560" cy="1561"/>
              </a:xfrm>
            </p:grpSpPr>
            <p:grpSp>
              <p:nvGrpSpPr>
                <p:cNvPr id="71241" name="Group 585">
                  <a:extLst>
                    <a:ext uri="{FF2B5EF4-FFF2-40B4-BE49-F238E27FC236}">
                      <a16:creationId xmlns:a16="http://schemas.microsoft.com/office/drawing/2014/main" id="{E13B7C0C-AD3B-4298-9DFC-70513A464FD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601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242" name="Group 586">
                    <a:extLst>
                      <a:ext uri="{FF2B5EF4-FFF2-40B4-BE49-F238E27FC236}">
                        <a16:creationId xmlns:a16="http://schemas.microsoft.com/office/drawing/2014/main" id="{41F52379-10C8-47D8-B6A4-359A25DA174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43" name="Line 587">
                      <a:extLst>
                        <a:ext uri="{FF2B5EF4-FFF2-40B4-BE49-F238E27FC236}">
                          <a16:creationId xmlns:a16="http://schemas.microsoft.com/office/drawing/2014/main" id="{75750FDC-EC57-456F-90BE-9DC6B65D183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44" name="Line 588">
                      <a:extLst>
                        <a:ext uri="{FF2B5EF4-FFF2-40B4-BE49-F238E27FC236}">
                          <a16:creationId xmlns:a16="http://schemas.microsoft.com/office/drawing/2014/main" id="{471A99BA-E966-45D5-A48F-611D7D6232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245" name="Group 589">
                    <a:extLst>
                      <a:ext uri="{FF2B5EF4-FFF2-40B4-BE49-F238E27FC236}">
                        <a16:creationId xmlns:a16="http://schemas.microsoft.com/office/drawing/2014/main" id="{DCF77D55-C8D0-47A5-A595-655CE6B0CDD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46" name="Line 590">
                      <a:extLst>
                        <a:ext uri="{FF2B5EF4-FFF2-40B4-BE49-F238E27FC236}">
                          <a16:creationId xmlns:a16="http://schemas.microsoft.com/office/drawing/2014/main" id="{28EC93D0-E8D3-48DF-B680-A012174A672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47" name="Line 591">
                      <a:extLst>
                        <a:ext uri="{FF2B5EF4-FFF2-40B4-BE49-F238E27FC236}">
                          <a16:creationId xmlns:a16="http://schemas.microsoft.com/office/drawing/2014/main" id="{377987A0-0236-4210-BA02-E9C963B6E2E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1248" name="Group 592">
                  <a:extLst>
                    <a:ext uri="{FF2B5EF4-FFF2-40B4-BE49-F238E27FC236}">
                      <a16:creationId xmlns:a16="http://schemas.microsoft.com/office/drawing/2014/main" id="{E9340768-9614-4680-A3A7-FF8997E3FB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93139">
                  <a:off x="965" y="600"/>
                  <a:ext cx="1560" cy="1560"/>
                  <a:chOff x="965" y="601"/>
                  <a:chExt cx="1560" cy="1560"/>
                </a:xfrm>
              </p:grpSpPr>
              <p:grpSp>
                <p:nvGrpSpPr>
                  <p:cNvPr id="71249" name="Group 593">
                    <a:extLst>
                      <a:ext uri="{FF2B5EF4-FFF2-40B4-BE49-F238E27FC236}">
                        <a16:creationId xmlns:a16="http://schemas.microsoft.com/office/drawing/2014/main" id="{E5DC70D3-3BD2-403F-9C8E-B4B18DFE992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65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50" name="Line 594">
                      <a:extLst>
                        <a:ext uri="{FF2B5EF4-FFF2-40B4-BE49-F238E27FC236}">
                          <a16:creationId xmlns:a16="http://schemas.microsoft.com/office/drawing/2014/main" id="{853BA2E0-C522-43E8-AB7D-148D1DC9E6A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51" name="Line 595">
                      <a:extLst>
                        <a:ext uri="{FF2B5EF4-FFF2-40B4-BE49-F238E27FC236}">
                          <a16:creationId xmlns:a16="http://schemas.microsoft.com/office/drawing/2014/main" id="{C2B692F3-EA6C-4560-8B1E-E481387CB9D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252" name="Group 596">
                    <a:extLst>
                      <a:ext uri="{FF2B5EF4-FFF2-40B4-BE49-F238E27FC236}">
                        <a16:creationId xmlns:a16="http://schemas.microsoft.com/office/drawing/2014/main" id="{52C4623D-67A5-444B-8F6A-813496B0F1A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966" y="629"/>
                    <a:ext cx="1560" cy="1503"/>
                    <a:chOff x="965" y="629"/>
                    <a:chExt cx="1560" cy="1503"/>
                  </a:xfrm>
                </p:grpSpPr>
                <p:sp>
                  <p:nvSpPr>
                    <p:cNvPr id="71253" name="Line 597">
                      <a:extLst>
                        <a:ext uri="{FF2B5EF4-FFF2-40B4-BE49-F238E27FC236}">
                          <a16:creationId xmlns:a16="http://schemas.microsoft.com/office/drawing/2014/main" id="{DA414116-CC1A-437F-83AB-6E1295CAE5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5" y="629"/>
                      <a:ext cx="0" cy="1503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254" name="Line 598">
                      <a:extLst>
                        <a:ext uri="{FF2B5EF4-FFF2-40B4-BE49-F238E27FC236}">
                          <a16:creationId xmlns:a16="http://schemas.microsoft.com/office/drawing/2014/main" id="{38E9C7D7-1394-47DD-ACCC-B05335CCE6A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65" y="1381"/>
                      <a:ext cx="156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C0C0C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71255" name="AutoShape 599">
              <a:extLst>
                <a:ext uri="{FF2B5EF4-FFF2-40B4-BE49-F238E27FC236}">
                  <a16:creationId xmlns:a16="http://schemas.microsoft.com/office/drawing/2014/main" id="{741576C5-E4F9-49FC-ACF5-07B65B9016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5495">
              <a:off x="5232" y="977"/>
              <a:ext cx="71" cy="21"/>
            </a:xfrm>
            <a:prstGeom prst="roundRect">
              <a:avLst>
                <a:gd name="adj" fmla="val 5000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56" name="AutoShape 600">
              <a:extLst>
                <a:ext uri="{FF2B5EF4-FFF2-40B4-BE49-F238E27FC236}">
                  <a16:creationId xmlns:a16="http://schemas.microsoft.com/office/drawing/2014/main" id="{FC0266AB-42CF-41D1-A597-FB28BA7680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62028">
              <a:off x="5277" y="984"/>
              <a:ext cx="16" cy="7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257" name="Group 601">
              <a:extLst>
                <a:ext uri="{FF2B5EF4-FFF2-40B4-BE49-F238E27FC236}">
                  <a16:creationId xmlns:a16="http://schemas.microsoft.com/office/drawing/2014/main" id="{BD07D39F-5A52-4C32-A570-C453BD8FD6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57" y="1227"/>
              <a:ext cx="93" cy="127"/>
              <a:chOff x="2779" y="2272"/>
              <a:chExt cx="369" cy="510"/>
            </a:xfrm>
          </p:grpSpPr>
          <p:sp>
            <p:nvSpPr>
              <p:cNvPr id="71258" name="AutoShape 602">
                <a:extLst>
                  <a:ext uri="{FF2B5EF4-FFF2-40B4-BE49-F238E27FC236}">
                    <a16:creationId xmlns:a16="http://schemas.microsoft.com/office/drawing/2014/main" id="{E54986F9-5134-448B-9D45-64F4B36FB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59" name="AutoShape 603">
                <a:extLst>
                  <a:ext uri="{FF2B5EF4-FFF2-40B4-BE49-F238E27FC236}">
                    <a16:creationId xmlns:a16="http://schemas.microsoft.com/office/drawing/2014/main" id="{32180652-04D8-46EA-B314-F0FC00CDD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60" name="Oval 604">
                <a:extLst>
                  <a:ext uri="{FF2B5EF4-FFF2-40B4-BE49-F238E27FC236}">
                    <a16:creationId xmlns:a16="http://schemas.microsoft.com/office/drawing/2014/main" id="{4398E241-0A7B-4C0E-AFCB-1A8D5C7C0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61" name="AutoShape 605">
                <a:extLst>
                  <a:ext uri="{FF2B5EF4-FFF2-40B4-BE49-F238E27FC236}">
                    <a16:creationId xmlns:a16="http://schemas.microsoft.com/office/drawing/2014/main" id="{1C899466-0B64-4476-943D-8A3083F1C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262" name="AutoShape 606">
              <a:extLst>
                <a:ext uri="{FF2B5EF4-FFF2-40B4-BE49-F238E27FC236}">
                  <a16:creationId xmlns:a16="http://schemas.microsoft.com/office/drawing/2014/main" id="{2D4A7934-F9DE-4B49-8C44-C23A6341E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8" y="1119"/>
              <a:ext cx="382" cy="382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63" name="AutoShape 607">
              <a:extLst>
                <a:ext uri="{FF2B5EF4-FFF2-40B4-BE49-F238E27FC236}">
                  <a16:creationId xmlns:a16="http://schemas.microsoft.com/office/drawing/2014/main" id="{D55BED7B-5098-4A2B-8D01-90C2BF711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1" y="1111"/>
              <a:ext cx="397" cy="397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64" name="AutoShape 608">
              <a:extLst>
                <a:ext uri="{FF2B5EF4-FFF2-40B4-BE49-F238E27FC236}">
                  <a16:creationId xmlns:a16="http://schemas.microsoft.com/office/drawing/2014/main" id="{CB0A6094-85D0-4EAF-BDFE-F77FC5263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4" y="1119"/>
              <a:ext cx="382" cy="381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65" name="AutoShape 609">
              <a:extLst>
                <a:ext uri="{FF2B5EF4-FFF2-40B4-BE49-F238E27FC236}">
                  <a16:creationId xmlns:a16="http://schemas.microsoft.com/office/drawing/2014/main" id="{CB9218EA-6991-43DB-830E-2F55E44BF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6" y="1111"/>
              <a:ext cx="397" cy="397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66" name="Oval 610">
              <a:extLst>
                <a:ext uri="{FF2B5EF4-FFF2-40B4-BE49-F238E27FC236}">
                  <a16:creationId xmlns:a16="http://schemas.microsoft.com/office/drawing/2014/main" id="{3A720F2B-9EBC-47E9-8192-A249FF11E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8" y="1288"/>
              <a:ext cx="43" cy="4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67" name="Oval 611">
              <a:extLst>
                <a:ext uri="{FF2B5EF4-FFF2-40B4-BE49-F238E27FC236}">
                  <a16:creationId xmlns:a16="http://schemas.microsoft.com/office/drawing/2014/main" id="{6933691D-EE89-4078-843D-216A6E600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3" y="1288"/>
              <a:ext cx="43" cy="4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268" name="Group 612">
              <a:extLst>
                <a:ext uri="{FF2B5EF4-FFF2-40B4-BE49-F238E27FC236}">
                  <a16:creationId xmlns:a16="http://schemas.microsoft.com/office/drawing/2014/main" id="{870CBB26-83BF-4F77-897C-790B33143A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8" y="1000"/>
              <a:ext cx="581" cy="353"/>
              <a:chOff x="1806" y="1375"/>
              <a:chExt cx="2323" cy="1411"/>
            </a:xfrm>
          </p:grpSpPr>
          <p:sp>
            <p:nvSpPr>
              <p:cNvPr id="71269" name="AutoShape 613">
                <a:extLst>
                  <a:ext uri="{FF2B5EF4-FFF2-40B4-BE49-F238E27FC236}">
                    <a16:creationId xmlns:a16="http://schemas.microsoft.com/office/drawing/2014/main" id="{74F69930-54AA-4689-AB90-35BE544998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70" name="AutoShape 614">
                <a:extLst>
                  <a:ext uri="{FF2B5EF4-FFF2-40B4-BE49-F238E27FC236}">
                    <a16:creationId xmlns:a16="http://schemas.microsoft.com/office/drawing/2014/main" id="{976CD458-1D09-408E-91B7-4139A65FE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71" name="AutoShape 615">
                <a:extLst>
                  <a:ext uri="{FF2B5EF4-FFF2-40B4-BE49-F238E27FC236}">
                    <a16:creationId xmlns:a16="http://schemas.microsoft.com/office/drawing/2014/main" id="{9CF0464F-904B-4794-B15A-014A13792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72" name="AutoShape 616">
                <a:extLst>
                  <a:ext uri="{FF2B5EF4-FFF2-40B4-BE49-F238E27FC236}">
                    <a16:creationId xmlns:a16="http://schemas.microsoft.com/office/drawing/2014/main" id="{F7CEA053-CF27-4F84-B060-E0B8FCCAF8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73" name="AutoShape 617">
                <a:extLst>
                  <a:ext uri="{FF2B5EF4-FFF2-40B4-BE49-F238E27FC236}">
                    <a16:creationId xmlns:a16="http://schemas.microsoft.com/office/drawing/2014/main" id="{AE8897EF-CA15-4C89-AAC4-9578108576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74" name="AutoShape 618">
                <a:extLst>
                  <a:ext uri="{FF2B5EF4-FFF2-40B4-BE49-F238E27FC236}">
                    <a16:creationId xmlns:a16="http://schemas.microsoft.com/office/drawing/2014/main" id="{D925F450-C59E-4DC2-A38C-5D34E0668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75" name="AutoShape 619">
                <a:extLst>
                  <a:ext uri="{FF2B5EF4-FFF2-40B4-BE49-F238E27FC236}">
                    <a16:creationId xmlns:a16="http://schemas.microsoft.com/office/drawing/2014/main" id="{CB99DAF3-EB03-4E76-B741-4A0BE3CB24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276" name="Group 620">
              <a:extLst>
                <a:ext uri="{FF2B5EF4-FFF2-40B4-BE49-F238E27FC236}">
                  <a16:creationId xmlns:a16="http://schemas.microsoft.com/office/drawing/2014/main" id="{ABC16810-535F-459B-A158-1F352E43BF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80" y="1281"/>
              <a:ext cx="113" cy="113"/>
              <a:chOff x="257" y="3067"/>
              <a:chExt cx="453" cy="453"/>
            </a:xfrm>
          </p:grpSpPr>
          <p:sp>
            <p:nvSpPr>
              <p:cNvPr id="71277" name="AutoShape 621">
                <a:extLst>
                  <a:ext uri="{FF2B5EF4-FFF2-40B4-BE49-F238E27FC236}">
                    <a16:creationId xmlns:a16="http://schemas.microsoft.com/office/drawing/2014/main" id="{F312642F-0684-44D8-9C21-0DF4418CD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78" name="AutoShape 622">
                <a:extLst>
                  <a:ext uri="{FF2B5EF4-FFF2-40B4-BE49-F238E27FC236}">
                    <a16:creationId xmlns:a16="http://schemas.microsoft.com/office/drawing/2014/main" id="{04548C3A-301A-4401-AADA-2A93FD769C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79" name="AutoShape 623">
                <a:extLst>
                  <a:ext uri="{FF2B5EF4-FFF2-40B4-BE49-F238E27FC236}">
                    <a16:creationId xmlns:a16="http://schemas.microsoft.com/office/drawing/2014/main" id="{5E248485-7381-47B1-B86B-FF39E86C4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80" name="AutoShape 624">
                <a:extLst>
                  <a:ext uri="{FF2B5EF4-FFF2-40B4-BE49-F238E27FC236}">
                    <a16:creationId xmlns:a16="http://schemas.microsoft.com/office/drawing/2014/main" id="{CB15A070-1FE0-401F-8A06-1AD01520F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281" name="Freeform 625">
              <a:extLst>
                <a:ext uri="{FF2B5EF4-FFF2-40B4-BE49-F238E27FC236}">
                  <a16:creationId xmlns:a16="http://schemas.microsoft.com/office/drawing/2014/main" id="{F1CCAA29-3E8E-42D6-9509-D707C4D72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8" y="969"/>
              <a:ext cx="176" cy="47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1282" name="Group 626">
              <a:extLst>
                <a:ext uri="{FF2B5EF4-FFF2-40B4-BE49-F238E27FC236}">
                  <a16:creationId xmlns:a16="http://schemas.microsoft.com/office/drawing/2014/main" id="{4B1009BD-C120-4908-8627-F6E5161DDAA0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5530" y="1324"/>
              <a:ext cx="42" cy="141"/>
              <a:chOff x="3035" y="2670"/>
              <a:chExt cx="170" cy="567"/>
            </a:xfrm>
          </p:grpSpPr>
          <p:sp>
            <p:nvSpPr>
              <p:cNvPr id="71283" name="Oval 627">
                <a:extLst>
                  <a:ext uri="{FF2B5EF4-FFF2-40B4-BE49-F238E27FC236}">
                    <a16:creationId xmlns:a16="http://schemas.microsoft.com/office/drawing/2014/main" id="{977D419E-2195-4B91-886E-7B478A83A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84" name="AutoShape 628">
                <a:extLst>
                  <a:ext uri="{FF2B5EF4-FFF2-40B4-BE49-F238E27FC236}">
                    <a16:creationId xmlns:a16="http://schemas.microsoft.com/office/drawing/2014/main" id="{A2FF3ED1-647A-4D23-A9D2-3C2EB1F1D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85" name="AutoShape 629">
                <a:extLst>
                  <a:ext uri="{FF2B5EF4-FFF2-40B4-BE49-F238E27FC236}">
                    <a16:creationId xmlns:a16="http://schemas.microsoft.com/office/drawing/2014/main" id="{D70AEC96-0A8E-4B93-BDF2-F53D2C719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86" name="AutoShape 630">
                <a:extLst>
                  <a:ext uri="{FF2B5EF4-FFF2-40B4-BE49-F238E27FC236}">
                    <a16:creationId xmlns:a16="http://schemas.microsoft.com/office/drawing/2014/main" id="{0F4E156B-3817-4E64-922C-DCC10CF4CE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87" name="AutoShape 631">
                <a:extLst>
                  <a:ext uri="{FF2B5EF4-FFF2-40B4-BE49-F238E27FC236}">
                    <a16:creationId xmlns:a16="http://schemas.microsoft.com/office/drawing/2014/main" id="{93164E4F-B0B3-4903-B4FA-EF93DD629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288" name="Group 632">
              <a:extLst>
                <a:ext uri="{FF2B5EF4-FFF2-40B4-BE49-F238E27FC236}">
                  <a16:creationId xmlns:a16="http://schemas.microsoft.com/office/drawing/2014/main" id="{9EF6E3B9-1431-4643-A58F-59A1590CA9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8" y="1011"/>
              <a:ext cx="186" cy="122"/>
              <a:chOff x="1447" y="1417"/>
              <a:chExt cx="743" cy="491"/>
            </a:xfrm>
          </p:grpSpPr>
          <p:sp>
            <p:nvSpPr>
              <p:cNvPr id="71289" name="AutoShape 633">
                <a:extLst>
                  <a:ext uri="{FF2B5EF4-FFF2-40B4-BE49-F238E27FC236}">
                    <a16:creationId xmlns:a16="http://schemas.microsoft.com/office/drawing/2014/main" id="{1754F778-8013-4092-9D1C-9F3BBA63F5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90" name="AutoShape 634">
                <a:extLst>
                  <a:ext uri="{FF2B5EF4-FFF2-40B4-BE49-F238E27FC236}">
                    <a16:creationId xmlns:a16="http://schemas.microsoft.com/office/drawing/2014/main" id="{C83877D0-395B-4CAE-A452-B64E6BC7C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291" name="AutoShape 635">
                <a:extLst>
                  <a:ext uri="{FF2B5EF4-FFF2-40B4-BE49-F238E27FC236}">
                    <a16:creationId xmlns:a16="http://schemas.microsoft.com/office/drawing/2014/main" id="{5CF73396-A324-4407-AC5C-C8E27DF189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293" name="Group 637">
            <a:extLst>
              <a:ext uri="{FF2B5EF4-FFF2-40B4-BE49-F238E27FC236}">
                <a16:creationId xmlns:a16="http://schemas.microsoft.com/office/drawing/2014/main" id="{DC2178FE-2A00-4B36-ADA0-1BB4966F248A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5275263"/>
            <a:ext cx="1574800" cy="906462"/>
            <a:chOff x="852" y="913"/>
            <a:chExt cx="4536" cy="2608"/>
          </a:xfrm>
        </p:grpSpPr>
        <p:sp>
          <p:nvSpPr>
            <p:cNvPr id="71294" name="AutoShape 638">
              <a:extLst>
                <a:ext uri="{FF2B5EF4-FFF2-40B4-BE49-F238E27FC236}">
                  <a16:creationId xmlns:a16="http://schemas.microsoft.com/office/drawing/2014/main" id="{17B7EF29-3EC2-41F6-8695-ECB66DE4C9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371" y="983"/>
              <a:ext cx="312" cy="11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95" name="AutoShape 639">
              <a:extLst>
                <a:ext uri="{FF2B5EF4-FFF2-40B4-BE49-F238E27FC236}">
                  <a16:creationId xmlns:a16="http://schemas.microsoft.com/office/drawing/2014/main" id="{E91DDDFA-7D40-42CC-85FC-4CE11408F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763"/>
              <a:ext cx="1758" cy="1758"/>
            </a:xfrm>
            <a:custGeom>
              <a:avLst/>
              <a:gdLst>
                <a:gd name="G0" fmla="+- 1966 0 0"/>
                <a:gd name="G1" fmla="+- 21600 0 1966"/>
                <a:gd name="G2" fmla="+- 21600 0 19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66" y="10800"/>
                  </a:moveTo>
                  <a:cubicBezTo>
                    <a:pt x="1966" y="15679"/>
                    <a:pt x="5921" y="19634"/>
                    <a:pt x="10800" y="19634"/>
                  </a:cubicBezTo>
                  <a:cubicBezTo>
                    <a:pt x="15679" y="19634"/>
                    <a:pt x="19634" y="15679"/>
                    <a:pt x="19634" y="10800"/>
                  </a:cubicBezTo>
                  <a:cubicBezTo>
                    <a:pt x="19634" y="5921"/>
                    <a:pt x="15679" y="1966"/>
                    <a:pt x="10800" y="1966"/>
                  </a:cubicBezTo>
                  <a:cubicBezTo>
                    <a:pt x="5921" y="1966"/>
                    <a:pt x="1966" y="5921"/>
                    <a:pt x="19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96" name="AutoShape 640">
              <a:extLst>
                <a:ext uri="{FF2B5EF4-FFF2-40B4-BE49-F238E27FC236}">
                  <a16:creationId xmlns:a16="http://schemas.microsoft.com/office/drawing/2014/main" id="{A457D69E-BE13-4CAC-8236-A1B35B7313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4" y="2458"/>
              <a:ext cx="369" cy="369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97" name="AutoShape 641">
              <a:extLst>
                <a:ext uri="{FF2B5EF4-FFF2-40B4-BE49-F238E27FC236}">
                  <a16:creationId xmlns:a16="http://schemas.microsoft.com/office/drawing/2014/main" id="{F103CE5C-F2F7-498D-B185-8C79D6C6C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763"/>
              <a:ext cx="1758" cy="1758"/>
            </a:xfrm>
            <a:custGeom>
              <a:avLst/>
              <a:gdLst>
                <a:gd name="G0" fmla="+- 1966 0 0"/>
                <a:gd name="G1" fmla="+- 21600 0 1966"/>
                <a:gd name="G2" fmla="+- 21600 0 19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66" y="10800"/>
                  </a:moveTo>
                  <a:cubicBezTo>
                    <a:pt x="1966" y="15679"/>
                    <a:pt x="5921" y="19634"/>
                    <a:pt x="10800" y="19634"/>
                  </a:cubicBezTo>
                  <a:cubicBezTo>
                    <a:pt x="15679" y="19634"/>
                    <a:pt x="19634" y="15679"/>
                    <a:pt x="19634" y="10800"/>
                  </a:cubicBezTo>
                  <a:cubicBezTo>
                    <a:pt x="19634" y="5921"/>
                    <a:pt x="15679" y="1966"/>
                    <a:pt x="10800" y="1966"/>
                  </a:cubicBezTo>
                  <a:cubicBezTo>
                    <a:pt x="5921" y="1966"/>
                    <a:pt x="1966" y="5921"/>
                    <a:pt x="19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298" name="Group 642">
              <a:extLst>
                <a:ext uri="{FF2B5EF4-FFF2-40B4-BE49-F238E27FC236}">
                  <a16:creationId xmlns:a16="http://schemas.microsoft.com/office/drawing/2014/main" id="{EDFB2710-5B2C-4E04-B4DC-6F620E92F8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976"/>
              <a:ext cx="2733" cy="1921"/>
              <a:chOff x="1532" y="976"/>
              <a:chExt cx="2733" cy="1921"/>
            </a:xfrm>
          </p:grpSpPr>
          <p:sp>
            <p:nvSpPr>
              <p:cNvPr id="71299" name="AutoShape 643">
                <a:extLst>
                  <a:ext uri="{FF2B5EF4-FFF2-40B4-BE49-F238E27FC236}">
                    <a16:creationId xmlns:a16="http://schemas.microsoft.com/office/drawing/2014/main" id="{2ECA8504-48D6-4CE4-8588-733A42443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4062">
                <a:off x="4150" y="976"/>
                <a:ext cx="115" cy="178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00" name="AutoShape 644">
                <a:extLst>
                  <a:ext uri="{FF2B5EF4-FFF2-40B4-BE49-F238E27FC236}">
                    <a16:creationId xmlns:a16="http://schemas.microsoft.com/office/drawing/2014/main" id="{F53736DC-BDF7-463B-A2E0-04DEDCB72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269647">
                <a:off x="3353" y="1009"/>
                <a:ext cx="115" cy="188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01" name="AutoShape 645">
                <a:extLst>
                  <a:ext uri="{FF2B5EF4-FFF2-40B4-BE49-F238E27FC236}">
                    <a16:creationId xmlns:a16="http://schemas.microsoft.com/office/drawing/2014/main" id="{989B23CE-EB80-4F18-9257-6A9EE2D88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011746">
                <a:off x="3176" y="716"/>
                <a:ext cx="115" cy="166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02" name="AutoShape 646">
                <a:extLst>
                  <a:ext uri="{FF2B5EF4-FFF2-40B4-BE49-F238E27FC236}">
                    <a16:creationId xmlns:a16="http://schemas.microsoft.com/office/drawing/2014/main" id="{809A7BD2-0030-4392-87E7-0004567B1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55" y="2033"/>
                <a:ext cx="115" cy="12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03" name="AutoShape 647">
                <a:extLst>
                  <a:ext uri="{FF2B5EF4-FFF2-40B4-BE49-F238E27FC236}">
                    <a16:creationId xmlns:a16="http://schemas.microsoft.com/office/drawing/2014/main" id="{0C07C9B9-CEFF-454D-83BA-E8A7A090B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84" y="1636"/>
                <a:ext cx="115" cy="121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04" name="AutoShape 648">
                <a:extLst>
                  <a:ext uri="{FF2B5EF4-FFF2-40B4-BE49-F238E27FC236}">
                    <a16:creationId xmlns:a16="http://schemas.microsoft.com/office/drawing/2014/main" id="{CB194981-1ED2-467A-AE37-065EF52AE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4062">
                <a:off x="2512" y="1107"/>
                <a:ext cx="115" cy="1648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305" name="Freeform 649">
              <a:extLst>
                <a:ext uri="{FF2B5EF4-FFF2-40B4-BE49-F238E27FC236}">
                  <a16:creationId xmlns:a16="http://schemas.microsoft.com/office/drawing/2014/main" id="{1410EBF2-516E-46AF-802A-51546E76E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" y="1074"/>
              <a:ext cx="788" cy="155"/>
            </a:xfrm>
            <a:custGeom>
              <a:avLst/>
              <a:gdLst>
                <a:gd name="T0" fmla="*/ 80 w 788"/>
                <a:gd name="T1" fmla="*/ 9 h 155"/>
                <a:gd name="T2" fmla="*/ 307 w 788"/>
                <a:gd name="T3" fmla="*/ 37 h 155"/>
                <a:gd name="T4" fmla="*/ 618 w 788"/>
                <a:gd name="T5" fmla="*/ 9 h 155"/>
                <a:gd name="T6" fmla="*/ 732 w 788"/>
                <a:gd name="T7" fmla="*/ 65 h 155"/>
                <a:gd name="T8" fmla="*/ 703 w 788"/>
                <a:gd name="T9" fmla="*/ 122 h 155"/>
                <a:gd name="T10" fmla="*/ 221 w 788"/>
                <a:gd name="T11" fmla="*/ 150 h 155"/>
                <a:gd name="T12" fmla="*/ 23 w 788"/>
                <a:gd name="T13" fmla="*/ 94 h 155"/>
                <a:gd name="T14" fmla="*/ 80 w 788"/>
                <a:gd name="T15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8" h="155">
                  <a:moveTo>
                    <a:pt x="80" y="9"/>
                  </a:moveTo>
                  <a:cubicBezTo>
                    <a:pt x="127" y="0"/>
                    <a:pt x="217" y="37"/>
                    <a:pt x="307" y="37"/>
                  </a:cubicBezTo>
                  <a:cubicBezTo>
                    <a:pt x="397" y="37"/>
                    <a:pt x="547" y="4"/>
                    <a:pt x="618" y="9"/>
                  </a:cubicBezTo>
                  <a:cubicBezTo>
                    <a:pt x="689" y="14"/>
                    <a:pt x="718" y="46"/>
                    <a:pt x="732" y="65"/>
                  </a:cubicBezTo>
                  <a:cubicBezTo>
                    <a:pt x="746" y="84"/>
                    <a:pt x="788" y="108"/>
                    <a:pt x="703" y="122"/>
                  </a:cubicBezTo>
                  <a:cubicBezTo>
                    <a:pt x="618" y="136"/>
                    <a:pt x="334" y="155"/>
                    <a:pt x="221" y="150"/>
                  </a:cubicBezTo>
                  <a:cubicBezTo>
                    <a:pt x="108" y="145"/>
                    <a:pt x="46" y="117"/>
                    <a:pt x="23" y="94"/>
                  </a:cubicBezTo>
                  <a:cubicBezTo>
                    <a:pt x="0" y="71"/>
                    <a:pt x="33" y="18"/>
                    <a:pt x="8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06" name="Freeform 650">
              <a:extLst>
                <a:ext uri="{FF2B5EF4-FFF2-40B4-BE49-F238E27FC236}">
                  <a16:creationId xmlns:a16="http://schemas.microsoft.com/office/drawing/2014/main" id="{7EF8754C-4EBE-4D50-A8D8-8332409E0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6" y="2585"/>
              <a:ext cx="1276" cy="482"/>
            </a:xfrm>
            <a:custGeom>
              <a:avLst/>
              <a:gdLst>
                <a:gd name="T0" fmla="*/ 0 w 1276"/>
                <a:gd name="T1" fmla="*/ 57 h 482"/>
                <a:gd name="T2" fmla="*/ 57 w 1276"/>
                <a:gd name="T3" fmla="*/ 284 h 482"/>
                <a:gd name="T4" fmla="*/ 28 w 1276"/>
                <a:gd name="T5" fmla="*/ 425 h 482"/>
                <a:gd name="T6" fmla="*/ 85 w 1276"/>
                <a:gd name="T7" fmla="*/ 482 h 482"/>
                <a:gd name="T8" fmla="*/ 1276 w 1276"/>
                <a:gd name="T9" fmla="*/ 85 h 482"/>
                <a:gd name="T10" fmla="*/ 1219 w 1276"/>
                <a:gd name="T11" fmla="*/ 0 h 482"/>
                <a:gd name="T12" fmla="*/ 85 w 1276"/>
                <a:gd name="T13" fmla="*/ 0 h 482"/>
                <a:gd name="T14" fmla="*/ 0 w 1276"/>
                <a:gd name="T15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6" h="482">
                  <a:moveTo>
                    <a:pt x="0" y="57"/>
                  </a:moveTo>
                  <a:lnTo>
                    <a:pt x="57" y="284"/>
                  </a:lnTo>
                  <a:lnTo>
                    <a:pt x="28" y="425"/>
                  </a:lnTo>
                  <a:lnTo>
                    <a:pt x="85" y="482"/>
                  </a:lnTo>
                  <a:lnTo>
                    <a:pt x="1276" y="85"/>
                  </a:lnTo>
                  <a:lnTo>
                    <a:pt x="1219" y="0"/>
                  </a:lnTo>
                  <a:lnTo>
                    <a:pt x="85" y="0"/>
                  </a:lnTo>
                  <a:lnTo>
                    <a:pt x="0" y="5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07" name="AutoShape 651">
              <a:extLst>
                <a:ext uri="{FF2B5EF4-FFF2-40B4-BE49-F238E27FC236}">
                  <a16:creationId xmlns:a16="http://schemas.microsoft.com/office/drawing/2014/main" id="{79309C01-68E1-40E9-8D9B-C96174FDD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87"/>
              <a:ext cx="510" cy="510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08" name="AutoShape 652">
              <a:extLst>
                <a:ext uri="{FF2B5EF4-FFF2-40B4-BE49-F238E27FC236}">
                  <a16:creationId xmlns:a16="http://schemas.microsoft.com/office/drawing/2014/main" id="{83BF0E36-7B41-4D75-80C6-4AEE1129A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6" y="2458"/>
              <a:ext cx="369" cy="369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09" name="AutoShape 653">
              <a:extLst>
                <a:ext uri="{FF2B5EF4-FFF2-40B4-BE49-F238E27FC236}">
                  <a16:creationId xmlns:a16="http://schemas.microsoft.com/office/drawing/2014/main" id="{435BEBC1-F991-4B03-83B8-7CF774554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" y="2925"/>
              <a:ext cx="199" cy="199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0" name="AutoShape 654">
              <a:extLst>
                <a:ext uri="{FF2B5EF4-FFF2-40B4-BE49-F238E27FC236}">
                  <a16:creationId xmlns:a16="http://schemas.microsoft.com/office/drawing/2014/main" id="{B9DABD23-4402-46EF-B05A-D49EF707C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7" y="2614"/>
              <a:ext cx="56" cy="5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1" name="AutoShape 655">
              <a:extLst>
                <a:ext uri="{FF2B5EF4-FFF2-40B4-BE49-F238E27FC236}">
                  <a16:creationId xmlns:a16="http://schemas.microsoft.com/office/drawing/2014/main" id="{76114A42-4F67-4934-92DF-98E5B7D83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" y="3067"/>
              <a:ext cx="227" cy="57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2" name="AutoShape 656">
              <a:extLst>
                <a:ext uri="{FF2B5EF4-FFF2-40B4-BE49-F238E27FC236}">
                  <a16:creationId xmlns:a16="http://schemas.microsoft.com/office/drawing/2014/main" id="{59C747A9-E8DE-4D1A-8AB6-0320FAD36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913"/>
              <a:ext cx="652" cy="142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3" name="AutoShape 657">
              <a:extLst>
                <a:ext uri="{FF2B5EF4-FFF2-40B4-BE49-F238E27FC236}">
                  <a16:creationId xmlns:a16="http://schemas.microsoft.com/office/drawing/2014/main" id="{94659C98-3AE6-4055-9E5A-543E1D9B7A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659" y="1026"/>
              <a:ext cx="511" cy="114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4" name="AutoShape 658">
              <a:extLst>
                <a:ext uri="{FF2B5EF4-FFF2-40B4-BE49-F238E27FC236}">
                  <a16:creationId xmlns:a16="http://schemas.microsoft.com/office/drawing/2014/main" id="{D1BFA144-A447-48F8-8C33-4F9B124A1F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602" y="1083"/>
              <a:ext cx="369" cy="14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571" name="Group 915">
            <a:extLst>
              <a:ext uri="{FF2B5EF4-FFF2-40B4-BE49-F238E27FC236}">
                <a16:creationId xmlns:a16="http://schemas.microsoft.com/office/drawing/2014/main" id="{64E68CAE-03C2-42A8-8D91-32B69FD561E9}"/>
              </a:ext>
            </a:extLst>
          </p:cNvPr>
          <p:cNvGrpSpPr>
            <a:grpSpLocks/>
          </p:cNvGrpSpPr>
          <p:nvPr/>
        </p:nvGrpSpPr>
        <p:grpSpPr bwMode="auto">
          <a:xfrm>
            <a:off x="2298700" y="3440113"/>
            <a:ext cx="1619250" cy="881062"/>
            <a:chOff x="1448" y="2167"/>
            <a:chExt cx="1020" cy="555"/>
          </a:xfrm>
        </p:grpSpPr>
        <p:sp>
          <p:nvSpPr>
            <p:cNvPr id="71316" name="AutoShape 660">
              <a:extLst>
                <a:ext uri="{FF2B5EF4-FFF2-40B4-BE49-F238E27FC236}">
                  <a16:creationId xmlns:a16="http://schemas.microsoft.com/office/drawing/2014/main" id="{19B65840-613F-4632-9DC3-78CE12D966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5495">
              <a:off x="1696" y="2175"/>
              <a:ext cx="73" cy="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7" name="AutoShape 661">
              <a:extLst>
                <a:ext uri="{FF2B5EF4-FFF2-40B4-BE49-F238E27FC236}">
                  <a16:creationId xmlns:a16="http://schemas.microsoft.com/office/drawing/2014/main" id="{4F75C8BE-35F6-4C79-8C6B-6405B4A0AD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62028">
              <a:off x="1742" y="2183"/>
              <a:ext cx="16" cy="7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318" name="Group 662">
              <a:extLst>
                <a:ext uri="{FF2B5EF4-FFF2-40B4-BE49-F238E27FC236}">
                  <a16:creationId xmlns:a16="http://schemas.microsoft.com/office/drawing/2014/main" id="{D8C1ABF0-EADC-4C55-B7B8-3FFCDD3888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8" y="2432"/>
              <a:ext cx="94" cy="131"/>
              <a:chOff x="2779" y="2272"/>
              <a:chExt cx="369" cy="510"/>
            </a:xfrm>
          </p:grpSpPr>
          <p:sp>
            <p:nvSpPr>
              <p:cNvPr id="71319" name="AutoShape 663">
                <a:extLst>
                  <a:ext uri="{FF2B5EF4-FFF2-40B4-BE49-F238E27FC236}">
                    <a16:creationId xmlns:a16="http://schemas.microsoft.com/office/drawing/2014/main" id="{BA474FB7-299D-45F4-9582-D7BFAD6AB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20" name="AutoShape 664">
                <a:extLst>
                  <a:ext uri="{FF2B5EF4-FFF2-40B4-BE49-F238E27FC236}">
                    <a16:creationId xmlns:a16="http://schemas.microsoft.com/office/drawing/2014/main" id="{8CC4687F-3D79-42CF-B49C-2DD12B5E95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21" name="Oval 665">
                <a:extLst>
                  <a:ext uri="{FF2B5EF4-FFF2-40B4-BE49-F238E27FC236}">
                    <a16:creationId xmlns:a16="http://schemas.microsoft.com/office/drawing/2014/main" id="{70E70694-1255-42CD-8584-240D2D9B2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22" name="AutoShape 666">
                <a:extLst>
                  <a:ext uri="{FF2B5EF4-FFF2-40B4-BE49-F238E27FC236}">
                    <a16:creationId xmlns:a16="http://schemas.microsoft.com/office/drawing/2014/main" id="{B452A24C-B486-4BDD-82C8-051853238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323" name="AutoShape 667">
              <a:extLst>
                <a:ext uri="{FF2B5EF4-FFF2-40B4-BE49-F238E27FC236}">
                  <a16:creationId xmlns:a16="http://schemas.microsoft.com/office/drawing/2014/main" id="{121C2D03-C830-4115-BBF3-7704E2313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6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24" name="AutoShape 668">
              <a:extLst>
                <a:ext uri="{FF2B5EF4-FFF2-40B4-BE49-F238E27FC236}">
                  <a16:creationId xmlns:a16="http://schemas.microsoft.com/office/drawing/2014/main" id="{791B486F-75B9-4EBD-A5DC-9DDE34145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8" y="2314"/>
              <a:ext cx="408" cy="40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25" name="AutoShape 669">
              <a:extLst>
                <a:ext uri="{FF2B5EF4-FFF2-40B4-BE49-F238E27FC236}">
                  <a16:creationId xmlns:a16="http://schemas.microsoft.com/office/drawing/2014/main" id="{1606C4E2-B692-4DB0-AEAA-47C93EDB5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8" y="2321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26" name="AutoShape 670">
              <a:extLst>
                <a:ext uri="{FF2B5EF4-FFF2-40B4-BE49-F238E27FC236}">
                  <a16:creationId xmlns:a16="http://schemas.microsoft.com/office/drawing/2014/main" id="{DF1009CD-7158-4649-9E0A-4E2816E9E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0" y="2313"/>
              <a:ext cx="408" cy="409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27" name="Oval 671">
              <a:extLst>
                <a:ext uri="{FF2B5EF4-FFF2-40B4-BE49-F238E27FC236}">
                  <a16:creationId xmlns:a16="http://schemas.microsoft.com/office/drawing/2014/main" id="{BBF1D5B0-F578-4FDB-9667-F7310D616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0" y="2496"/>
              <a:ext cx="44" cy="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28" name="Oval 672">
              <a:extLst>
                <a:ext uri="{FF2B5EF4-FFF2-40B4-BE49-F238E27FC236}">
                  <a16:creationId xmlns:a16="http://schemas.microsoft.com/office/drawing/2014/main" id="{1A8ECF0B-1BB1-4A32-8EAE-A7923CFD5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2" y="2496"/>
              <a:ext cx="44" cy="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329" name="Group 673">
              <a:extLst>
                <a:ext uri="{FF2B5EF4-FFF2-40B4-BE49-F238E27FC236}">
                  <a16:creationId xmlns:a16="http://schemas.microsoft.com/office/drawing/2014/main" id="{EB44B905-CFE0-4D4E-A2E1-1866A7C484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1" y="2199"/>
              <a:ext cx="597" cy="363"/>
              <a:chOff x="1806" y="1375"/>
              <a:chExt cx="2323" cy="1411"/>
            </a:xfrm>
          </p:grpSpPr>
          <p:sp>
            <p:nvSpPr>
              <p:cNvPr id="71330" name="AutoShape 674">
                <a:extLst>
                  <a:ext uri="{FF2B5EF4-FFF2-40B4-BE49-F238E27FC236}">
                    <a16:creationId xmlns:a16="http://schemas.microsoft.com/office/drawing/2014/main" id="{E6835C1C-7C7E-428D-B48B-5500D776F6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31" name="AutoShape 675">
                <a:extLst>
                  <a:ext uri="{FF2B5EF4-FFF2-40B4-BE49-F238E27FC236}">
                    <a16:creationId xmlns:a16="http://schemas.microsoft.com/office/drawing/2014/main" id="{80372CE2-4FF7-4E74-BBD9-6EEDD5104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32" name="AutoShape 676">
                <a:extLst>
                  <a:ext uri="{FF2B5EF4-FFF2-40B4-BE49-F238E27FC236}">
                    <a16:creationId xmlns:a16="http://schemas.microsoft.com/office/drawing/2014/main" id="{ED34E829-DF2F-49D2-8C75-C9F461D963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33" name="AutoShape 677">
                <a:extLst>
                  <a:ext uri="{FF2B5EF4-FFF2-40B4-BE49-F238E27FC236}">
                    <a16:creationId xmlns:a16="http://schemas.microsoft.com/office/drawing/2014/main" id="{CD653F16-9B84-4D07-9150-0B0F59AB44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34" name="AutoShape 678">
                <a:extLst>
                  <a:ext uri="{FF2B5EF4-FFF2-40B4-BE49-F238E27FC236}">
                    <a16:creationId xmlns:a16="http://schemas.microsoft.com/office/drawing/2014/main" id="{6FB7E891-3BA5-42F9-8695-FFD184D69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35" name="AutoShape 679">
                <a:extLst>
                  <a:ext uri="{FF2B5EF4-FFF2-40B4-BE49-F238E27FC236}">
                    <a16:creationId xmlns:a16="http://schemas.microsoft.com/office/drawing/2014/main" id="{0642CD33-F1C5-49C3-8176-C5E9C474A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36" name="AutoShape 680">
                <a:extLst>
                  <a:ext uri="{FF2B5EF4-FFF2-40B4-BE49-F238E27FC236}">
                    <a16:creationId xmlns:a16="http://schemas.microsoft.com/office/drawing/2014/main" id="{7357ABA9-BDAC-4367-873C-903E4479D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337" name="Group 681">
              <a:extLst>
                <a:ext uri="{FF2B5EF4-FFF2-40B4-BE49-F238E27FC236}">
                  <a16:creationId xmlns:a16="http://schemas.microsoft.com/office/drawing/2014/main" id="{9FEBC7EB-5ACD-45A3-A61F-CD9E059F67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1" y="2488"/>
              <a:ext cx="116" cy="117"/>
              <a:chOff x="257" y="3067"/>
              <a:chExt cx="453" cy="453"/>
            </a:xfrm>
          </p:grpSpPr>
          <p:sp>
            <p:nvSpPr>
              <p:cNvPr id="71338" name="AutoShape 682">
                <a:extLst>
                  <a:ext uri="{FF2B5EF4-FFF2-40B4-BE49-F238E27FC236}">
                    <a16:creationId xmlns:a16="http://schemas.microsoft.com/office/drawing/2014/main" id="{7F254F27-A5AA-4E3C-8A5B-D9A604754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39" name="AutoShape 683">
                <a:extLst>
                  <a:ext uri="{FF2B5EF4-FFF2-40B4-BE49-F238E27FC236}">
                    <a16:creationId xmlns:a16="http://schemas.microsoft.com/office/drawing/2014/main" id="{D2EBB9E5-DB9F-4B76-AB4C-BD73C1F42F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40" name="AutoShape 684">
                <a:extLst>
                  <a:ext uri="{FF2B5EF4-FFF2-40B4-BE49-F238E27FC236}">
                    <a16:creationId xmlns:a16="http://schemas.microsoft.com/office/drawing/2014/main" id="{D16DE5AF-6176-4C9E-AAA7-ADFEDC771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41" name="AutoShape 685">
                <a:extLst>
                  <a:ext uri="{FF2B5EF4-FFF2-40B4-BE49-F238E27FC236}">
                    <a16:creationId xmlns:a16="http://schemas.microsoft.com/office/drawing/2014/main" id="{BD95D043-1E7C-4ADA-83E0-6EFD81763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342" name="Freeform 686">
              <a:extLst>
                <a:ext uri="{FF2B5EF4-FFF2-40B4-BE49-F238E27FC236}">
                  <a16:creationId xmlns:a16="http://schemas.microsoft.com/office/drawing/2014/main" id="{7F2987BD-A574-456B-AD79-189F0D04A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" y="2167"/>
              <a:ext cx="180" cy="4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1343" name="Group 687">
              <a:extLst>
                <a:ext uri="{FF2B5EF4-FFF2-40B4-BE49-F238E27FC236}">
                  <a16:creationId xmlns:a16="http://schemas.microsoft.com/office/drawing/2014/main" id="{71B70967-B899-40C6-8FAB-004A1A5B36A3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2002" y="2532"/>
              <a:ext cx="44" cy="146"/>
              <a:chOff x="3035" y="2670"/>
              <a:chExt cx="170" cy="567"/>
            </a:xfrm>
          </p:grpSpPr>
          <p:sp>
            <p:nvSpPr>
              <p:cNvPr id="71344" name="Oval 688">
                <a:extLst>
                  <a:ext uri="{FF2B5EF4-FFF2-40B4-BE49-F238E27FC236}">
                    <a16:creationId xmlns:a16="http://schemas.microsoft.com/office/drawing/2014/main" id="{8C552902-ABC0-4B45-8F23-B7A845DE6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45" name="AutoShape 689">
                <a:extLst>
                  <a:ext uri="{FF2B5EF4-FFF2-40B4-BE49-F238E27FC236}">
                    <a16:creationId xmlns:a16="http://schemas.microsoft.com/office/drawing/2014/main" id="{9B599F64-A9E4-46EE-B626-702EEBC52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46" name="AutoShape 690">
                <a:extLst>
                  <a:ext uri="{FF2B5EF4-FFF2-40B4-BE49-F238E27FC236}">
                    <a16:creationId xmlns:a16="http://schemas.microsoft.com/office/drawing/2014/main" id="{A4942290-850B-49C8-B821-BCE07C591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47" name="AutoShape 691">
                <a:extLst>
                  <a:ext uri="{FF2B5EF4-FFF2-40B4-BE49-F238E27FC236}">
                    <a16:creationId xmlns:a16="http://schemas.microsoft.com/office/drawing/2014/main" id="{1FFA6BC0-7D3E-4212-BF23-9CCA25CB7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48" name="AutoShape 692">
                <a:extLst>
                  <a:ext uri="{FF2B5EF4-FFF2-40B4-BE49-F238E27FC236}">
                    <a16:creationId xmlns:a16="http://schemas.microsoft.com/office/drawing/2014/main" id="{3B5CC7D3-9EE6-4CDE-AC25-1511715F7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349" name="Group 693">
              <a:extLst>
                <a:ext uri="{FF2B5EF4-FFF2-40B4-BE49-F238E27FC236}">
                  <a16:creationId xmlns:a16="http://schemas.microsoft.com/office/drawing/2014/main" id="{C7F461A4-0C51-47BF-A279-EB1675B483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9" y="2210"/>
              <a:ext cx="191" cy="126"/>
              <a:chOff x="1447" y="1417"/>
              <a:chExt cx="743" cy="491"/>
            </a:xfrm>
          </p:grpSpPr>
          <p:sp>
            <p:nvSpPr>
              <p:cNvPr id="71350" name="AutoShape 694">
                <a:extLst>
                  <a:ext uri="{FF2B5EF4-FFF2-40B4-BE49-F238E27FC236}">
                    <a16:creationId xmlns:a16="http://schemas.microsoft.com/office/drawing/2014/main" id="{17B6D87B-3D5E-415E-B611-D0BFE9D551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51" name="AutoShape 695">
                <a:extLst>
                  <a:ext uri="{FF2B5EF4-FFF2-40B4-BE49-F238E27FC236}">
                    <a16:creationId xmlns:a16="http://schemas.microsoft.com/office/drawing/2014/main" id="{E334CB1A-EFED-4548-A715-73B9629F2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52" name="AutoShape 696">
                <a:extLst>
                  <a:ext uri="{FF2B5EF4-FFF2-40B4-BE49-F238E27FC236}">
                    <a16:creationId xmlns:a16="http://schemas.microsoft.com/office/drawing/2014/main" id="{4D753A2D-97DF-44E7-9132-FFC5882DAA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353" name="Group 697">
              <a:extLst>
                <a:ext uri="{FF2B5EF4-FFF2-40B4-BE49-F238E27FC236}">
                  <a16:creationId xmlns:a16="http://schemas.microsoft.com/office/drawing/2014/main" id="{96A417F3-B60D-4512-98DB-C563AC86B304}"/>
                </a:ext>
              </a:extLst>
            </p:cNvPr>
            <p:cNvGrpSpPr>
              <a:grpSpLocks/>
            </p:cNvGrpSpPr>
            <p:nvPr/>
          </p:nvGrpSpPr>
          <p:grpSpPr bwMode="auto">
            <a:xfrm rot="-444224">
              <a:off x="1645" y="2215"/>
              <a:ext cx="127" cy="91"/>
              <a:chOff x="1447" y="1417"/>
              <a:chExt cx="743" cy="491"/>
            </a:xfrm>
          </p:grpSpPr>
          <p:sp>
            <p:nvSpPr>
              <p:cNvPr id="71354" name="AutoShape 698">
                <a:extLst>
                  <a:ext uri="{FF2B5EF4-FFF2-40B4-BE49-F238E27FC236}">
                    <a16:creationId xmlns:a16="http://schemas.microsoft.com/office/drawing/2014/main" id="{D9F4D208-1913-418D-9F35-33A286B302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55" name="AutoShape 699">
                <a:extLst>
                  <a:ext uri="{FF2B5EF4-FFF2-40B4-BE49-F238E27FC236}">
                    <a16:creationId xmlns:a16="http://schemas.microsoft.com/office/drawing/2014/main" id="{305F9C48-8248-4669-9F14-1F06F4650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56" name="AutoShape 700">
                <a:extLst>
                  <a:ext uri="{FF2B5EF4-FFF2-40B4-BE49-F238E27FC236}">
                    <a16:creationId xmlns:a16="http://schemas.microsoft.com/office/drawing/2014/main" id="{63850A36-6493-45B7-8051-5347D0E00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582" name="Group 926">
            <a:extLst>
              <a:ext uri="{FF2B5EF4-FFF2-40B4-BE49-F238E27FC236}">
                <a16:creationId xmlns:a16="http://schemas.microsoft.com/office/drawing/2014/main" id="{1988B7B0-A674-417D-A0FA-AD0A97555A52}"/>
              </a:ext>
            </a:extLst>
          </p:cNvPr>
          <p:cNvGrpSpPr>
            <a:grpSpLocks/>
          </p:cNvGrpSpPr>
          <p:nvPr/>
        </p:nvGrpSpPr>
        <p:grpSpPr bwMode="auto">
          <a:xfrm>
            <a:off x="2298700" y="5267325"/>
            <a:ext cx="1574800" cy="906463"/>
            <a:chOff x="1448" y="3318"/>
            <a:chExt cx="992" cy="571"/>
          </a:xfrm>
        </p:grpSpPr>
        <p:sp>
          <p:nvSpPr>
            <p:cNvPr id="71358" name="AutoShape 702">
              <a:extLst>
                <a:ext uri="{FF2B5EF4-FFF2-40B4-BE49-F238E27FC236}">
                  <a16:creationId xmlns:a16="http://schemas.microsoft.com/office/drawing/2014/main" id="{B89F0985-1DBE-4BB6-A9D9-F1DB95DA55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1999" y="3333"/>
              <a:ext cx="68" cy="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59" name="AutoShape 703">
              <a:extLst>
                <a:ext uri="{FF2B5EF4-FFF2-40B4-BE49-F238E27FC236}">
                  <a16:creationId xmlns:a16="http://schemas.microsoft.com/office/drawing/2014/main" id="{85702D4C-7A09-444A-B41A-0074355FA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8" y="3504"/>
              <a:ext cx="384" cy="385"/>
            </a:xfrm>
            <a:custGeom>
              <a:avLst/>
              <a:gdLst>
                <a:gd name="G0" fmla="+- 1966 0 0"/>
                <a:gd name="G1" fmla="+- 21600 0 1966"/>
                <a:gd name="G2" fmla="+- 21600 0 19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66" y="10800"/>
                  </a:moveTo>
                  <a:cubicBezTo>
                    <a:pt x="1966" y="15679"/>
                    <a:pt x="5921" y="19634"/>
                    <a:pt x="10800" y="19634"/>
                  </a:cubicBezTo>
                  <a:cubicBezTo>
                    <a:pt x="15679" y="19634"/>
                    <a:pt x="19634" y="15679"/>
                    <a:pt x="19634" y="10800"/>
                  </a:cubicBezTo>
                  <a:cubicBezTo>
                    <a:pt x="19634" y="5921"/>
                    <a:pt x="15679" y="1966"/>
                    <a:pt x="10800" y="1966"/>
                  </a:cubicBezTo>
                  <a:cubicBezTo>
                    <a:pt x="5921" y="1966"/>
                    <a:pt x="1966" y="5921"/>
                    <a:pt x="19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60" name="AutoShape 704">
              <a:extLst>
                <a:ext uri="{FF2B5EF4-FFF2-40B4-BE49-F238E27FC236}">
                  <a16:creationId xmlns:a16="http://schemas.microsoft.com/office/drawing/2014/main" id="{F92A9AFB-46BA-4CA5-ABEB-48CF20742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7" y="3656"/>
              <a:ext cx="81" cy="81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61" name="AutoShape 705">
              <a:extLst>
                <a:ext uri="{FF2B5EF4-FFF2-40B4-BE49-F238E27FC236}">
                  <a16:creationId xmlns:a16="http://schemas.microsoft.com/office/drawing/2014/main" id="{43AE9855-9F48-4AF0-9C1A-3894EEAC5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6" y="3504"/>
              <a:ext cx="384" cy="385"/>
            </a:xfrm>
            <a:custGeom>
              <a:avLst/>
              <a:gdLst>
                <a:gd name="G0" fmla="+- 1966 0 0"/>
                <a:gd name="G1" fmla="+- 21600 0 1966"/>
                <a:gd name="G2" fmla="+- 21600 0 19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66" y="10800"/>
                  </a:moveTo>
                  <a:cubicBezTo>
                    <a:pt x="1966" y="15679"/>
                    <a:pt x="5921" y="19634"/>
                    <a:pt x="10800" y="19634"/>
                  </a:cubicBezTo>
                  <a:cubicBezTo>
                    <a:pt x="15679" y="19634"/>
                    <a:pt x="19634" y="15679"/>
                    <a:pt x="19634" y="10800"/>
                  </a:cubicBezTo>
                  <a:cubicBezTo>
                    <a:pt x="19634" y="5921"/>
                    <a:pt x="15679" y="1966"/>
                    <a:pt x="10800" y="1966"/>
                  </a:cubicBezTo>
                  <a:cubicBezTo>
                    <a:pt x="5921" y="1966"/>
                    <a:pt x="1966" y="5921"/>
                    <a:pt x="19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362" name="Group 706">
              <a:extLst>
                <a:ext uri="{FF2B5EF4-FFF2-40B4-BE49-F238E27FC236}">
                  <a16:creationId xmlns:a16="http://schemas.microsoft.com/office/drawing/2014/main" id="{9A972444-E6DD-4FD5-90C1-25571C7059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97" y="3332"/>
              <a:ext cx="597" cy="420"/>
              <a:chOff x="1532" y="976"/>
              <a:chExt cx="2733" cy="1921"/>
            </a:xfrm>
          </p:grpSpPr>
          <p:sp>
            <p:nvSpPr>
              <p:cNvPr id="71363" name="AutoShape 707">
                <a:extLst>
                  <a:ext uri="{FF2B5EF4-FFF2-40B4-BE49-F238E27FC236}">
                    <a16:creationId xmlns:a16="http://schemas.microsoft.com/office/drawing/2014/main" id="{C91E8406-B198-45A7-8C50-5EEE50A58C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4062">
                <a:off x="4150" y="976"/>
                <a:ext cx="115" cy="1780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64" name="AutoShape 708">
                <a:extLst>
                  <a:ext uri="{FF2B5EF4-FFF2-40B4-BE49-F238E27FC236}">
                    <a16:creationId xmlns:a16="http://schemas.microsoft.com/office/drawing/2014/main" id="{7FA9BE5C-F34C-46AB-840B-9EEEE4FFF8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269647">
                <a:off x="3353" y="1009"/>
                <a:ext cx="115" cy="188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65" name="AutoShape 709">
                <a:extLst>
                  <a:ext uri="{FF2B5EF4-FFF2-40B4-BE49-F238E27FC236}">
                    <a16:creationId xmlns:a16="http://schemas.microsoft.com/office/drawing/2014/main" id="{562BE78E-1D47-47FB-9DE3-311885E1B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011746">
                <a:off x="3176" y="716"/>
                <a:ext cx="115" cy="1666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66" name="AutoShape 710">
                <a:extLst>
                  <a:ext uri="{FF2B5EF4-FFF2-40B4-BE49-F238E27FC236}">
                    <a16:creationId xmlns:a16="http://schemas.microsoft.com/office/drawing/2014/main" id="{3DAF9391-8A2F-4359-B077-B393A99A72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55" y="2033"/>
                <a:ext cx="115" cy="121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67" name="AutoShape 711">
                <a:extLst>
                  <a:ext uri="{FF2B5EF4-FFF2-40B4-BE49-F238E27FC236}">
                    <a16:creationId xmlns:a16="http://schemas.microsoft.com/office/drawing/2014/main" id="{056EA8B2-34C6-4710-8461-640E1CCAEC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84" y="1636"/>
                <a:ext cx="115" cy="1219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68" name="AutoShape 712">
                <a:extLst>
                  <a:ext uri="{FF2B5EF4-FFF2-40B4-BE49-F238E27FC236}">
                    <a16:creationId xmlns:a16="http://schemas.microsoft.com/office/drawing/2014/main" id="{06004180-A138-41F5-8926-E0CD7FCC6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4062">
                <a:off x="2512" y="1107"/>
                <a:ext cx="115" cy="164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369" name="Freeform 713">
              <a:extLst>
                <a:ext uri="{FF2B5EF4-FFF2-40B4-BE49-F238E27FC236}">
                  <a16:creationId xmlns:a16="http://schemas.microsoft.com/office/drawing/2014/main" id="{B57E0274-4EB1-40FF-A3A9-0D4D5DE56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" y="3353"/>
              <a:ext cx="172" cy="34"/>
            </a:xfrm>
            <a:custGeom>
              <a:avLst/>
              <a:gdLst>
                <a:gd name="T0" fmla="*/ 80 w 788"/>
                <a:gd name="T1" fmla="*/ 9 h 155"/>
                <a:gd name="T2" fmla="*/ 307 w 788"/>
                <a:gd name="T3" fmla="*/ 37 h 155"/>
                <a:gd name="T4" fmla="*/ 618 w 788"/>
                <a:gd name="T5" fmla="*/ 9 h 155"/>
                <a:gd name="T6" fmla="*/ 732 w 788"/>
                <a:gd name="T7" fmla="*/ 65 h 155"/>
                <a:gd name="T8" fmla="*/ 703 w 788"/>
                <a:gd name="T9" fmla="*/ 122 h 155"/>
                <a:gd name="T10" fmla="*/ 221 w 788"/>
                <a:gd name="T11" fmla="*/ 150 h 155"/>
                <a:gd name="T12" fmla="*/ 23 w 788"/>
                <a:gd name="T13" fmla="*/ 94 h 155"/>
                <a:gd name="T14" fmla="*/ 80 w 788"/>
                <a:gd name="T15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8" h="155">
                  <a:moveTo>
                    <a:pt x="80" y="9"/>
                  </a:moveTo>
                  <a:cubicBezTo>
                    <a:pt x="127" y="0"/>
                    <a:pt x="217" y="37"/>
                    <a:pt x="307" y="37"/>
                  </a:cubicBezTo>
                  <a:cubicBezTo>
                    <a:pt x="397" y="37"/>
                    <a:pt x="547" y="4"/>
                    <a:pt x="618" y="9"/>
                  </a:cubicBezTo>
                  <a:cubicBezTo>
                    <a:pt x="689" y="14"/>
                    <a:pt x="718" y="46"/>
                    <a:pt x="732" y="65"/>
                  </a:cubicBezTo>
                  <a:cubicBezTo>
                    <a:pt x="746" y="84"/>
                    <a:pt x="788" y="108"/>
                    <a:pt x="703" y="122"/>
                  </a:cubicBezTo>
                  <a:cubicBezTo>
                    <a:pt x="618" y="136"/>
                    <a:pt x="334" y="155"/>
                    <a:pt x="221" y="150"/>
                  </a:cubicBezTo>
                  <a:cubicBezTo>
                    <a:pt x="108" y="145"/>
                    <a:pt x="46" y="117"/>
                    <a:pt x="23" y="94"/>
                  </a:cubicBezTo>
                  <a:cubicBezTo>
                    <a:pt x="0" y="71"/>
                    <a:pt x="33" y="18"/>
                    <a:pt x="8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70" name="Freeform 714">
              <a:extLst>
                <a:ext uri="{FF2B5EF4-FFF2-40B4-BE49-F238E27FC236}">
                  <a16:creationId xmlns:a16="http://schemas.microsoft.com/office/drawing/2014/main" id="{0F5B577E-1331-465B-B9AD-E3635BC18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" y="3684"/>
              <a:ext cx="279" cy="106"/>
            </a:xfrm>
            <a:custGeom>
              <a:avLst/>
              <a:gdLst>
                <a:gd name="T0" fmla="*/ 0 w 1276"/>
                <a:gd name="T1" fmla="*/ 57 h 482"/>
                <a:gd name="T2" fmla="*/ 57 w 1276"/>
                <a:gd name="T3" fmla="*/ 284 h 482"/>
                <a:gd name="T4" fmla="*/ 28 w 1276"/>
                <a:gd name="T5" fmla="*/ 425 h 482"/>
                <a:gd name="T6" fmla="*/ 85 w 1276"/>
                <a:gd name="T7" fmla="*/ 482 h 482"/>
                <a:gd name="T8" fmla="*/ 1276 w 1276"/>
                <a:gd name="T9" fmla="*/ 85 h 482"/>
                <a:gd name="T10" fmla="*/ 1219 w 1276"/>
                <a:gd name="T11" fmla="*/ 0 h 482"/>
                <a:gd name="T12" fmla="*/ 85 w 1276"/>
                <a:gd name="T13" fmla="*/ 0 h 482"/>
                <a:gd name="T14" fmla="*/ 0 w 1276"/>
                <a:gd name="T15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6" h="482">
                  <a:moveTo>
                    <a:pt x="0" y="57"/>
                  </a:moveTo>
                  <a:lnTo>
                    <a:pt x="57" y="284"/>
                  </a:lnTo>
                  <a:lnTo>
                    <a:pt x="28" y="425"/>
                  </a:lnTo>
                  <a:lnTo>
                    <a:pt x="85" y="482"/>
                  </a:lnTo>
                  <a:lnTo>
                    <a:pt x="1276" y="85"/>
                  </a:lnTo>
                  <a:lnTo>
                    <a:pt x="1219" y="0"/>
                  </a:lnTo>
                  <a:lnTo>
                    <a:pt x="85" y="0"/>
                  </a:lnTo>
                  <a:lnTo>
                    <a:pt x="0" y="5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71" name="AutoShape 715">
              <a:extLst>
                <a:ext uri="{FF2B5EF4-FFF2-40B4-BE49-F238E27FC236}">
                  <a16:creationId xmlns:a16="http://schemas.microsoft.com/office/drawing/2014/main" id="{3E4821C8-F30B-45B2-A0C7-5CD2DA308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2" y="3641"/>
              <a:ext cx="112" cy="111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2" name="AutoShape 716">
              <a:extLst>
                <a:ext uri="{FF2B5EF4-FFF2-40B4-BE49-F238E27FC236}">
                  <a16:creationId xmlns:a16="http://schemas.microsoft.com/office/drawing/2014/main" id="{259B2838-DDA3-4D63-8B59-413E23F48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0" y="3656"/>
              <a:ext cx="80" cy="81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3" name="AutoShape 717">
              <a:extLst>
                <a:ext uri="{FF2B5EF4-FFF2-40B4-BE49-F238E27FC236}">
                  <a16:creationId xmlns:a16="http://schemas.microsoft.com/office/drawing/2014/main" id="{10ABE86C-1A54-4C0D-AC57-28291689F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5" y="3759"/>
              <a:ext cx="44" cy="43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4" name="AutoShape 718">
              <a:extLst>
                <a:ext uri="{FF2B5EF4-FFF2-40B4-BE49-F238E27FC236}">
                  <a16:creationId xmlns:a16="http://schemas.microsoft.com/office/drawing/2014/main" id="{B75EE389-E188-44C9-A34A-79FBF4AF4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3690"/>
              <a:ext cx="12" cy="1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5" name="AutoShape 719">
              <a:extLst>
                <a:ext uri="{FF2B5EF4-FFF2-40B4-BE49-F238E27FC236}">
                  <a16:creationId xmlns:a16="http://schemas.microsoft.com/office/drawing/2014/main" id="{EAD466E6-5821-4F98-A188-20BF9AD79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3" y="3790"/>
              <a:ext cx="50" cy="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6" name="AutoShape 720">
              <a:extLst>
                <a:ext uri="{FF2B5EF4-FFF2-40B4-BE49-F238E27FC236}">
                  <a16:creationId xmlns:a16="http://schemas.microsoft.com/office/drawing/2014/main" id="{8A2898E4-0FE8-4F5D-B2A9-158A7F214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318"/>
              <a:ext cx="142" cy="3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7" name="AutoShape 721">
              <a:extLst>
                <a:ext uri="{FF2B5EF4-FFF2-40B4-BE49-F238E27FC236}">
                  <a16:creationId xmlns:a16="http://schemas.microsoft.com/office/drawing/2014/main" id="{5C738430-BCCD-4CEF-A7E3-AA2450CBE1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2062" y="3343"/>
              <a:ext cx="112" cy="2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8" name="AutoShape 722">
              <a:extLst>
                <a:ext uri="{FF2B5EF4-FFF2-40B4-BE49-F238E27FC236}">
                  <a16:creationId xmlns:a16="http://schemas.microsoft.com/office/drawing/2014/main" id="{2CBA257C-EECB-4CAF-B4FD-99D4EB09BD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2049" y="3355"/>
              <a:ext cx="81" cy="3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572" name="Group 916">
            <a:extLst>
              <a:ext uri="{FF2B5EF4-FFF2-40B4-BE49-F238E27FC236}">
                <a16:creationId xmlns:a16="http://schemas.microsoft.com/office/drawing/2014/main" id="{A804E733-72F9-41B4-B136-65F0C0D51627}"/>
              </a:ext>
            </a:extLst>
          </p:cNvPr>
          <p:cNvGrpSpPr>
            <a:grpSpLocks/>
          </p:cNvGrpSpPr>
          <p:nvPr/>
        </p:nvGrpSpPr>
        <p:grpSpPr bwMode="auto">
          <a:xfrm>
            <a:off x="4141788" y="3454400"/>
            <a:ext cx="1619250" cy="881063"/>
            <a:chOff x="2609" y="2176"/>
            <a:chExt cx="1020" cy="555"/>
          </a:xfrm>
        </p:grpSpPr>
        <p:sp>
          <p:nvSpPr>
            <p:cNvPr id="71380" name="AutoShape 724">
              <a:extLst>
                <a:ext uri="{FF2B5EF4-FFF2-40B4-BE49-F238E27FC236}">
                  <a16:creationId xmlns:a16="http://schemas.microsoft.com/office/drawing/2014/main" id="{B9B04190-85E2-4FAB-BC25-263BF3C882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5495">
              <a:off x="2857" y="2184"/>
              <a:ext cx="73" cy="22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81" name="AutoShape 725">
              <a:extLst>
                <a:ext uri="{FF2B5EF4-FFF2-40B4-BE49-F238E27FC236}">
                  <a16:creationId xmlns:a16="http://schemas.microsoft.com/office/drawing/2014/main" id="{D38E7535-DF02-47B4-8E68-A316C85C4E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62028">
              <a:off x="2903" y="2192"/>
              <a:ext cx="16" cy="75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382" name="Group 726">
              <a:extLst>
                <a:ext uri="{FF2B5EF4-FFF2-40B4-BE49-F238E27FC236}">
                  <a16:creationId xmlns:a16="http://schemas.microsoft.com/office/drawing/2014/main" id="{9FBDF7ED-D86A-4D54-9AB4-B8343A636F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9" y="2441"/>
              <a:ext cx="94" cy="131"/>
              <a:chOff x="2779" y="2272"/>
              <a:chExt cx="369" cy="510"/>
            </a:xfrm>
          </p:grpSpPr>
          <p:sp>
            <p:nvSpPr>
              <p:cNvPr id="71383" name="AutoShape 727">
                <a:extLst>
                  <a:ext uri="{FF2B5EF4-FFF2-40B4-BE49-F238E27FC236}">
                    <a16:creationId xmlns:a16="http://schemas.microsoft.com/office/drawing/2014/main" id="{B58BE7F5-0B10-4D8C-BBA3-47C879D60B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84" name="AutoShape 728">
                <a:extLst>
                  <a:ext uri="{FF2B5EF4-FFF2-40B4-BE49-F238E27FC236}">
                    <a16:creationId xmlns:a16="http://schemas.microsoft.com/office/drawing/2014/main" id="{255C4190-536D-4412-BC15-FEE0A9F4CB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85" name="Oval 729">
                <a:extLst>
                  <a:ext uri="{FF2B5EF4-FFF2-40B4-BE49-F238E27FC236}">
                    <a16:creationId xmlns:a16="http://schemas.microsoft.com/office/drawing/2014/main" id="{7CEB6C33-307E-4315-BEED-910548E6CC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86" name="AutoShape 730">
                <a:extLst>
                  <a:ext uri="{FF2B5EF4-FFF2-40B4-BE49-F238E27FC236}">
                    <a16:creationId xmlns:a16="http://schemas.microsoft.com/office/drawing/2014/main" id="{59AC5464-1579-40CE-B1A3-799DC8AE4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387" name="AutoShape 731">
              <a:extLst>
                <a:ext uri="{FF2B5EF4-FFF2-40B4-BE49-F238E27FC236}">
                  <a16:creationId xmlns:a16="http://schemas.microsoft.com/office/drawing/2014/main" id="{349823B3-B776-43A8-BB7B-F904A0D79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7" y="2330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88" name="AutoShape 732">
              <a:extLst>
                <a:ext uri="{FF2B5EF4-FFF2-40B4-BE49-F238E27FC236}">
                  <a16:creationId xmlns:a16="http://schemas.microsoft.com/office/drawing/2014/main" id="{373753D7-7ABB-444E-A25A-86E1DEE14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23"/>
              <a:ext cx="408" cy="40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89" name="AutoShape 733">
              <a:extLst>
                <a:ext uri="{FF2B5EF4-FFF2-40B4-BE49-F238E27FC236}">
                  <a16:creationId xmlns:a16="http://schemas.microsoft.com/office/drawing/2014/main" id="{90011957-054B-4A23-9F6A-8049FFEEB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9" y="2330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90" name="AutoShape 734">
              <a:extLst>
                <a:ext uri="{FF2B5EF4-FFF2-40B4-BE49-F238E27FC236}">
                  <a16:creationId xmlns:a16="http://schemas.microsoft.com/office/drawing/2014/main" id="{CB7677F2-1BF7-44DB-A3DC-01C4539DB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1" y="2322"/>
              <a:ext cx="408" cy="409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91" name="Oval 735">
              <a:extLst>
                <a:ext uri="{FF2B5EF4-FFF2-40B4-BE49-F238E27FC236}">
                  <a16:creationId xmlns:a16="http://schemas.microsoft.com/office/drawing/2014/main" id="{A70C6875-D48C-4802-90F1-E38D350F5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1" y="2505"/>
              <a:ext cx="44" cy="44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92" name="Oval 736">
              <a:extLst>
                <a:ext uri="{FF2B5EF4-FFF2-40B4-BE49-F238E27FC236}">
                  <a16:creationId xmlns:a16="http://schemas.microsoft.com/office/drawing/2014/main" id="{14CD5CB1-BF8A-4E16-99E1-0A7D64DBD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505"/>
              <a:ext cx="44" cy="44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393" name="Group 737">
              <a:extLst>
                <a:ext uri="{FF2B5EF4-FFF2-40B4-BE49-F238E27FC236}">
                  <a16:creationId xmlns:a16="http://schemas.microsoft.com/office/drawing/2014/main" id="{EDED6B9A-A86D-42BE-A84D-23EC86145B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2" y="2208"/>
              <a:ext cx="597" cy="363"/>
              <a:chOff x="1806" y="1375"/>
              <a:chExt cx="2323" cy="1411"/>
            </a:xfrm>
          </p:grpSpPr>
          <p:sp>
            <p:nvSpPr>
              <p:cNvPr id="71394" name="AutoShape 738">
                <a:extLst>
                  <a:ext uri="{FF2B5EF4-FFF2-40B4-BE49-F238E27FC236}">
                    <a16:creationId xmlns:a16="http://schemas.microsoft.com/office/drawing/2014/main" id="{8B96497B-21CF-443A-8FD3-161B88672A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95" name="AutoShape 739">
                <a:extLst>
                  <a:ext uri="{FF2B5EF4-FFF2-40B4-BE49-F238E27FC236}">
                    <a16:creationId xmlns:a16="http://schemas.microsoft.com/office/drawing/2014/main" id="{DEF05A17-D63A-4AA4-AF29-BE95E52DE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96" name="AutoShape 740">
                <a:extLst>
                  <a:ext uri="{FF2B5EF4-FFF2-40B4-BE49-F238E27FC236}">
                    <a16:creationId xmlns:a16="http://schemas.microsoft.com/office/drawing/2014/main" id="{FC257292-AD86-42FB-B150-698234C32B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97" name="AutoShape 741">
                <a:extLst>
                  <a:ext uri="{FF2B5EF4-FFF2-40B4-BE49-F238E27FC236}">
                    <a16:creationId xmlns:a16="http://schemas.microsoft.com/office/drawing/2014/main" id="{5041B4EF-5C84-4C9D-AE20-35621F6CF1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98" name="AutoShape 742">
                <a:extLst>
                  <a:ext uri="{FF2B5EF4-FFF2-40B4-BE49-F238E27FC236}">
                    <a16:creationId xmlns:a16="http://schemas.microsoft.com/office/drawing/2014/main" id="{A997E9EF-47C7-4AB4-B21B-790E4F02E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399" name="AutoShape 743">
                <a:extLst>
                  <a:ext uri="{FF2B5EF4-FFF2-40B4-BE49-F238E27FC236}">
                    <a16:creationId xmlns:a16="http://schemas.microsoft.com/office/drawing/2014/main" id="{CF6C7F7C-852E-4573-BDFA-83C91D263A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00" name="AutoShape 744">
                <a:extLst>
                  <a:ext uri="{FF2B5EF4-FFF2-40B4-BE49-F238E27FC236}">
                    <a16:creationId xmlns:a16="http://schemas.microsoft.com/office/drawing/2014/main" id="{47921EB2-546C-4600-A1C1-50E749D88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401" name="Group 745">
              <a:extLst>
                <a:ext uri="{FF2B5EF4-FFF2-40B4-BE49-F238E27FC236}">
                  <a16:creationId xmlns:a16="http://schemas.microsoft.com/office/drawing/2014/main" id="{F587C6F6-D4D9-4EF0-B19B-6F45DAE07B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12" y="2497"/>
              <a:ext cx="116" cy="117"/>
              <a:chOff x="257" y="3067"/>
              <a:chExt cx="453" cy="453"/>
            </a:xfrm>
          </p:grpSpPr>
          <p:sp>
            <p:nvSpPr>
              <p:cNvPr id="71402" name="AutoShape 746">
                <a:extLst>
                  <a:ext uri="{FF2B5EF4-FFF2-40B4-BE49-F238E27FC236}">
                    <a16:creationId xmlns:a16="http://schemas.microsoft.com/office/drawing/2014/main" id="{B4D6879C-7864-44B1-8D0C-5FB613EC6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03" name="AutoShape 747">
                <a:extLst>
                  <a:ext uri="{FF2B5EF4-FFF2-40B4-BE49-F238E27FC236}">
                    <a16:creationId xmlns:a16="http://schemas.microsoft.com/office/drawing/2014/main" id="{980C2011-456D-47D3-8BCF-26D8965E2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04" name="AutoShape 748">
                <a:extLst>
                  <a:ext uri="{FF2B5EF4-FFF2-40B4-BE49-F238E27FC236}">
                    <a16:creationId xmlns:a16="http://schemas.microsoft.com/office/drawing/2014/main" id="{ED50DC1D-D1E4-4D9F-B733-A95C79845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05" name="AutoShape 749">
                <a:extLst>
                  <a:ext uri="{FF2B5EF4-FFF2-40B4-BE49-F238E27FC236}">
                    <a16:creationId xmlns:a16="http://schemas.microsoft.com/office/drawing/2014/main" id="{DB38F116-5C07-4F70-89FB-295A4383D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406" name="Freeform 750">
              <a:extLst>
                <a:ext uri="{FF2B5EF4-FFF2-40B4-BE49-F238E27FC236}">
                  <a16:creationId xmlns:a16="http://schemas.microsoft.com/office/drawing/2014/main" id="{46D03596-989E-4DB9-88B9-F314D923F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2" y="2176"/>
              <a:ext cx="180" cy="4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1407" name="Group 751">
              <a:extLst>
                <a:ext uri="{FF2B5EF4-FFF2-40B4-BE49-F238E27FC236}">
                  <a16:creationId xmlns:a16="http://schemas.microsoft.com/office/drawing/2014/main" id="{C7337735-2D31-4B68-A2F6-DD01C15ACFF8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3163" y="2541"/>
              <a:ext cx="44" cy="146"/>
              <a:chOff x="3035" y="2670"/>
              <a:chExt cx="170" cy="567"/>
            </a:xfrm>
          </p:grpSpPr>
          <p:sp>
            <p:nvSpPr>
              <p:cNvPr id="71408" name="Oval 752">
                <a:extLst>
                  <a:ext uri="{FF2B5EF4-FFF2-40B4-BE49-F238E27FC236}">
                    <a16:creationId xmlns:a16="http://schemas.microsoft.com/office/drawing/2014/main" id="{26F0F151-5BF6-4CD6-BABE-2C35B516DA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09" name="AutoShape 753">
                <a:extLst>
                  <a:ext uri="{FF2B5EF4-FFF2-40B4-BE49-F238E27FC236}">
                    <a16:creationId xmlns:a16="http://schemas.microsoft.com/office/drawing/2014/main" id="{8473DD5B-7048-442F-A72A-1DF19E69A5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10" name="AutoShape 754">
                <a:extLst>
                  <a:ext uri="{FF2B5EF4-FFF2-40B4-BE49-F238E27FC236}">
                    <a16:creationId xmlns:a16="http://schemas.microsoft.com/office/drawing/2014/main" id="{04FB8584-0DC3-4763-A665-AAF49C0F6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11" name="AutoShape 755">
                <a:extLst>
                  <a:ext uri="{FF2B5EF4-FFF2-40B4-BE49-F238E27FC236}">
                    <a16:creationId xmlns:a16="http://schemas.microsoft.com/office/drawing/2014/main" id="{4DFC31B8-EC8A-4F87-ACCB-3F90E9954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12" name="AutoShape 756">
                <a:extLst>
                  <a:ext uri="{FF2B5EF4-FFF2-40B4-BE49-F238E27FC236}">
                    <a16:creationId xmlns:a16="http://schemas.microsoft.com/office/drawing/2014/main" id="{0437C1DE-A0A5-4393-B101-7766F8B25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413" name="Group 757">
              <a:extLst>
                <a:ext uri="{FF2B5EF4-FFF2-40B4-BE49-F238E27FC236}">
                  <a16:creationId xmlns:a16="http://schemas.microsoft.com/office/drawing/2014/main" id="{1D6AA8C7-4C32-4A33-9D73-416982E678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40" y="2219"/>
              <a:ext cx="191" cy="126"/>
              <a:chOff x="1447" y="1417"/>
              <a:chExt cx="743" cy="491"/>
            </a:xfrm>
          </p:grpSpPr>
          <p:sp>
            <p:nvSpPr>
              <p:cNvPr id="71414" name="AutoShape 758">
                <a:extLst>
                  <a:ext uri="{FF2B5EF4-FFF2-40B4-BE49-F238E27FC236}">
                    <a16:creationId xmlns:a16="http://schemas.microsoft.com/office/drawing/2014/main" id="{B5B3DA7E-377A-4940-9E51-6BC1D2CCF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15" name="AutoShape 759">
                <a:extLst>
                  <a:ext uri="{FF2B5EF4-FFF2-40B4-BE49-F238E27FC236}">
                    <a16:creationId xmlns:a16="http://schemas.microsoft.com/office/drawing/2014/main" id="{187A30D7-E4D2-44F1-85D0-841108D4D7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16" name="AutoShape 760">
                <a:extLst>
                  <a:ext uri="{FF2B5EF4-FFF2-40B4-BE49-F238E27FC236}">
                    <a16:creationId xmlns:a16="http://schemas.microsoft.com/office/drawing/2014/main" id="{B215C683-B9D9-4CDD-AEB5-6366A13C0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417" name="Group 761">
              <a:extLst>
                <a:ext uri="{FF2B5EF4-FFF2-40B4-BE49-F238E27FC236}">
                  <a16:creationId xmlns:a16="http://schemas.microsoft.com/office/drawing/2014/main" id="{72B7E823-6525-4FA9-9B35-CC84AEAC17FE}"/>
                </a:ext>
              </a:extLst>
            </p:cNvPr>
            <p:cNvGrpSpPr>
              <a:grpSpLocks/>
            </p:cNvGrpSpPr>
            <p:nvPr/>
          </p:nvGrpSpPr>
          <p:grpSpPr bwMode="auto">
            <a:xfrm rot="-444224">
              <a:off x="2806" y="2224"/>
              <a:ext cx="127" cy="91"/>
              <a:chOff x="1447" y="1417"/>
              <a:chExt cx="743" cy="491"/>
            </a:xfrm>
          </p:grpSpPr>
          <p:sp>
            <p:nvSpPr>
              <p:cNvPr id="71418" name="AutoShape 762">
                <a:extLst>
                  <a:ext uri="{FF2B5EF4-FFF2-40B4-BE49-F238E27FC236}">
                    <a16:creationId xmlns:a16="http://schemas.microsoft.com/office/drawing/2014/main" id="{0B9F7459-EA00-4331-8EDF-E95349097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19" name="AutoShape 763">
                <a:extLst>
                  <a:ext uri="{FF2B5EF4-FFF2-40B4-BE49-F238E27FC236}">
                    <a16:creationId xmlns:a16="http://schemas.microsoft.com/office/drawing/2014/main" id="{2C2D2116-B24E-4641-B1CA-93744E658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20" name="AutoShape 764">
                <a:extLst>
                  <a:ext uri="{FF2B5EF4-FFF2-40B4-BE49-F238E27FC236}">
                    <a16:creationId xmlns:a16="http://schemas.microsoft.com/office/drawing/2014/main" id="{830828C6-8472-44B6-8ABF-EC58F2C0BF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581" name="Group 925">
            <a:extLst>
              <a:ext uri="{FF2B5EF4-FFF2-40B4-BE49-F238E27FC236}">
                <a16:creationId xmlns:a16="http://schemas.microsoft.com/office/drawing/2014/main" id="{0650B318-ECA1-4587-B3E1-7806791A7F15}"/>
              </a:ext>
            </a:extLst>
          </p:cNvPr>
          <p:cNvGrpSpPr>
            <a:grpSpLocks/>
          </p:cNvGrpSpPr>
          <p:nvPr/>
        </p:nvGrpSpPr>
        <p:grpSpPr bwMode="auto">
          <a:xfrm>
            <a:off x="4141788" y="5281613"/>
            <a:ext cx="1574800" cy="906462"/>
            <a:chOff x="2609" y="3327"/>
            <a:chExt cx="992" cy="571"/>
          </a:xfrm>
        </p:grpSpPr>
        <p:sp>
          <p:nvSpPr>
            <p:cNvPr id="71422" name="AutoShape 766">
              <a:extLst>
                <a:ext uri="{FF2B5EF4-FFF2-40B4-BE49-F238E27FC236}">
                  <a16:creationId xmlns:a16="http://schemas.microsoft.com/office/drawing/2014/main" id="{C5B92DF1-6196-47E1-8F0B-DF5FA94EA7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160" y="3342"/>
              <a:ext cx="68" cy="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23" name="AutoShape 767">
              <a:extLst>
                <a:ext uri="{FF2B5EF4-FFF2-40B4-BE49-F238E27FC236}">
                  <a16:creationId xmlns:a16="http://schemas.microsoft.com/office/drawing/2014/main" id="{EB619BFD-F4FC-4E93-A05B-248C07C12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3513"/>
              <a:ext cx="384" cy="385"/>
            </a:xfrm>
            <a:custGeom>
              <a:avLst/>
              <a:gdLst>
                <a:gd name="G0" fmla="+- 1966 0 0"/>
                <a:gd name="G1" fmla="+- 21600 0 1966"/>
                <a:gd name="G2" fmla="+- 21600 0 19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66" y="10800"/>
                  </a:moveTo>
                  <a:cubicBezTo>
                    <a:pt x="1966" y="15679"/>
                    <a:pt x="5921" y="19634"/>
                    <a:pt x="10800" y="19634"/>
                  </a:cubicBezTo>
                  <a:cubicBezTo>
                    <a:pt x="15679" y="19634"/>
                    <a:pt x="19634" y="15679"/>
                    <a:pt x="19634" y="10800"/>
                  </a:cubicBezTo>
                  <a:cubicBezTo>
                    <a:pt x="19634" y="5921"/>
                    <a:pt x="15679" y="1966"/>
                    <a:pt x="10800" y="1966"/>
                  </a:cubicBezTo>
                  <a:cubicBezTo>
                    <a:pt x="5921" y="1966"/>
                    <a:pt x="1966" y="5921"/>
                    <a:pt x="19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24" name="AutoShape 768">
              <a:extLst>
                <a:ext uri="{FF2B5EF4-FFF2-40B4-BE49-F238E27FC236}">
                  <a16:creationId xmlns:a16="http://schemas.microsoft.com/office/drawing/2014/main" id="{BA052628-A7AE-4AB4-BC26-8B75389E9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8" y="3665"/>
              <a:ext cx="81" cy="81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25" name="AutoShape 769">
              <a:extLst>
                <a:ext uri="{FF2B5EF4-FFF2-40B4-BE49-F238E27FC236}">
                  <a16:creationId xmlns:a16="http://schemas.microsoft.com/office/drawing/2014/main" id="{2799E24B-F50E-42A0-B47F-E54D34831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7" y="3513"/>
              <a:ext cx="384" cy="385"/>
            </a:xfrm>
            <a:custGeom>
              <a:avLst/>
              <a:gdLst>
                <a:gd name="G0" fmla="+- 1966 0 0"/>
                <a:gd name="G1" fmla="+- 21600 0 1966"/>
                <a:gd name="G2" fmla="+- 21600 0 19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66" y="10800"/>
                  </a:moveTo>
                  <a:cubicBezTo>
                    <a:pt x="1966" y="15679"/>
                    <a:pt x="5921" y="19634"/>
                    <a:pt x="10800" y="19634"/>
                  </a:cubicBezTo>
                  <a:cubicBezTo>
                    <a:pt x="15679" y="19634"/>
                    <a:pt x="19634" y="15679"/>
                    <a:pt x="19634" y="10800"/>
                  </a:cubicBezTo>
                  <a:cubicBezTo>
                    <a:pt x="19634" y="5921"/>
                    <a:pt x="15679" y="1966"/>
                    <a:pt x="10800" y="1966"/>
                  </a:cubicBezTo>
                  <a:cubicBezTo>
                    <a:pt x="5921" y="1966"/>
                    <a:pt x="1966" y="5921"/>
                    <a:pt x="19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426" name="Group 770">
              <a:extLst>
                <a:ext uri="{FF2B5EF4-FFF2-40B4-BE49-F238E27FC236}">
                  <a16:creationId xmlns:a16="http://schemas.microsoft.com/office/drawing/2014/main" id="{54CD1B16-05E5-4F37-87B5-132482D9AB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8" y="3341"/>
              <a:ext cx="597" cy="420"/>
              <a:chOff x="1532" y="976"/>
              <a:chExt cx="2733" cy="1921"/>
            </a:xfrm>
          </p:grpSpPr>
          <p:sp>
            <p:nvSpPr>
              <p:cNvPr id="71427" name="AutoShape 771">
                <a:extLst>
                  <a:ext uri="{FF2B5EF4-FFF2-40B4-BE49-F238E27FC236}">
                    <a16:creationId xmlns:a16="http://schemas.microsoft.com/office/drawing/2014/main" id="{CF303DEC-DD4C-41DF-B6E1-D65151C5D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4062">
                <a:off x="4150" y="976"/>
                <a:ext cx="115" cy="178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28" name="AutoShape 772">
                <a:extLst>
                  <a:ext uri="{FF2B5EF4-FFF2-40B4-BE49-F238E27FC236}">
                    <a16:creationId xmlns:a16="http://schemas.microsoft.com/office/drawing/2014/main" id="{F5FC7D3B-900D-4355-943F-FF932DCD7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269647">
                <a:off x="3353" y="1009"/>
                <a:ext cx="115" cy="188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29" name="AutoShape 773">
                <a:extLst>
                  <a:ext uri="{FF2B5EF4-FFF2-40B4-BE49-F238E27FC236}">
                    <a16:creationId xmlns:a16="http://schemas.microsoft.com/office/drawing/2014/main" id="{425C6742-9C69-4B07-A60D-1C88542E6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011746">
                <a:off x="3176" y="716"/>
                <a:ext cx="115" cy="1666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30" name="AutoShape 774">
                <a:extLst>
                  <a:ext uri="{FF2B5EF4-FFF2-40B4-BE49-F238E27FC236}">
                    <a16:creationId xmlns:a16="http://schemas.microsoft.com/office/drawing/2014/main" id="{10DF2879-B67F-4A97-AA8A-BCBFF39D82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55" y="2033"/>
                <a:ext cx="115" cy="1219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31" name="AutoShape 775">
                <a:extLst>
                  <a:ext uri="{FF2B5EF4-FFF2-40B4-BE49-F238E27FC236}">
                    <a16:creationId xmlns:a16="http://schemas.microsoft.com/office/drawing/2014/main" id="{8A2B3107-B475-4C72-87FE-39C1DDB8D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84" y="1636"/>
                <a:ext cx="115" cy="1219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32" name="AutoShape 776">
                <a:extLst>
                  <a:ext uri="{FF2B5EF4-FFF2-40B4-BE49-F238E27FC236}">
                    <a16:creationId xmlns:a16="http://schemas.microsoft.com/office/drawing/2014/main" id="{843DFAC9-5A41-4018-A463-718B5FC728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4062">
                <a:off x="2512" y="1107"/>
                <a:ext cx="115" cy="164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433" name="Freeform 777">
              <a:extLst>
                <a:ext uri="{FF2B5EF4-FFF2-40B4-BE49-F238E27FC236}">
                  <a16:creationId xmlns:a16="http://schemas.microsoft.com/office/drawing/2014/main" id="{8FBA4508-3BB1-4BE0-83AD-FDC91A934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2" y="3362"/>
              <a:ext cx="172" cy="34"/>
            </a:xfrm>
            <a:custGeom>
              <a:avLst/>
              <a:gdLst>
                <a:gd name="T0" fmla="*/ 80 w 788"/>
                <a:gd name="T1" fmla="*/ 9 h 155"/>
                <a:gd name="T2" fmla="*/ 307 w 788"/>
                <a:gd name="T3" fmla="*/ 37 h 155"/>
                <a:gd name="T4" fmla="*/ 618 w 788"/>
                <a:gd name="T5" fmla="*/ 9 h 155"/>
                <a:gd name="T6" fmla="*/ 732 w 788"/>
                <a:gd name="T7" fmla="*/ 65 h 155"/>
                <a:gd name="T8" fmla="*/ 703 w 788"/>
                <a:gd name="T9" fmla="*/ 122 h 155"/>
                <a:gd name="T10" fmla="*/ 221 w 788"/>
                <a:gd name="T11" fmla="*/ 150 h 155"/>
                <a:gd name="T12" fmla="*/ 23 w 788"/>
                <a:gd name="T13" fmla="*/ 94 h 155"/>
                <a:gd name="T14" fmla="*/ 80 w 788"/>
                <a:gd name="T15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8" h="155">
                  <a:moveTo>
                    <a:pt x="80" y="9"/>
                  </a:moveTo>
                  <a:cubicBezTo>
                    <a:pt x="127" y="0"/>
                    <a:pt x="217" y="37"/>
                    <a:pt x="307" y="37"/>
                  </a:cubicBezTo>
                  <a:cubicBezTo>
                    <a:pt x="397" y="37"/>
                    <a:pt x="547" y="4"/>
                    <a:pt x="618" y="9"/>
                  </a:cubicBezTo>
                  <a:cubicBezTo>
                    <a:pt x="689" y="14"/>
                    <a:pt x="718" y="46"/>
                    <a:pt x="732" y="65"/>
                  </a:cubicBezTo>
                  <a:cubicBezTo>
                    <a:pt x="746" y="84"/>
                    <a:pt x="788" y="108"/>
                    <a:pt x="703" y="122"/>
                  </a:cubicBezTo>
                  <a:cubicBezTo>
                    <a:pt x="618" y="136"/>
                    <a:pt x="334" y="155"/>
                    <a:pt x="221" y="150"/>
                  </a:cubicBezTo>
                  <a:cubicBezTo>
                    <a:pt x="108" y="145"/>
                    <a:pt x="46" y="117"/>
                    <a:pt x="23" y="94"/>
                  </a:cubicBezTo>
                  <a:cubicBezTo>
                    <a:pt x="0" y="71"/>
                    <a:pt x="33" y="18"/>
                    <a:pt x="8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34" name="Freeform 778">
              <a:extLst>
                <a:ext uri="{FF2B5EF4-FFF2-40B4-BE49-F238E27FC236}">
                  <a16:creationId xmlns:a16="http://schemas.microsoft.com/office/drawing/2014/main" id="{2F877E4D-DB2D-4FC0-A224-C29F59234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3" y="3693"/>
              <a:ext cx="279" cy="106"/>
            </a:xfrm>
            <a:custGeom>
              <a:avLst/>
              <a:gdLst>
                <a:gd name="T0" fmla="*/ 0 w 1276"/>
                <a:gd name="T1" fmla="*/ 57 h 482"/>
                <a:gd name="T2" fmla="*/ 57 w 1276"/>
                <a:gd name="T3" fmla="*/ 284 h 482"/>
                <a:gd name="T4" fmla="*/ 28 w 1276"/>
                <a:gd name="T5" fmla="*/ 425 h 482"/>
                <a:gd name="T6" fmla="*/ 85 w 1276"/>
                <a:gd name="T7" fmla="*/ 482 h 482"/>
                <a:gd name="T8" fmla="*/ 1276 w 1276"/>
                <a:gd name="T9" fmla="*/ 85 h 482"/>
                <a:gd name="T10" fmla="*/ 1219 w 1276"/>
                <a:gd name="T11" fmla="*/ 0 h 482"/>
                <a:gd name="T12" fmla="*/ 85 w 1276"/>
                <a:gd name="T13" fmla="*/ 0 h 482"/>
                <a:gd name="T14" fmla="*/ 0 w 1276"/>
                <a:gd name="T15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6" h="482">
                  <a:moveTo>
                    <a:pt x="0" y="57"/>
                  </a:moveTo>
                  <a:lnTo>
                    <a:pt x="57" y="284"/>
                  </a:lnTo>
                  <a:lnTo>
                    <a:pt x="28" y="425"/>
                  </a:lnTo>
                  <a:lnTo>
                    <a:pt x="85" y="482"/>
                  </a:lnTo>
                  <a:lnTo>
                    <a:pt x="1276" y="85"/>
                  </a:lnTo>
                  <a:lnTo>
                    <a:pt x="1219" y="0"/>
                  </a:lnTo>
                  <a:lnTo>
                    <a:pt x="85" y="0"/>
                  </a:lnTo>
                  <a:lnTo>
                    <a:pt x="0" y="5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35" name="AutoShape 779">
              <a:extLst>
                <a:ext uri="{FF2B5EF4-FFF2-40B4-BE49-F238E27FC236}">
                  <a16:creationId xmlns:a16="http://schemas.microsoft.com/office/drawing/2014/main" id="{5A72F233-1066-48AE-9EEB-B6A833B4C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3" y="3650"/>
              <a:ext cx="112" cy="111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6" name="AutoShape 780">
              <a:extLst>
                <a:ext uri="{FF2B5EF4-FFF2-40B4-BE49-F238E27FC236}">
                  <a16:creationId xmlns:a16="http://schemas.microsoft.com/office/drawing/2014/main" id="{4D4FAD70-7D61-4D97-A75F-D94FDDE2C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1" y="3665"/>
              <a:ext cx="80" cy="81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7" name="AutoShape 781">
              <a:extLst>
                <a:ext uri="{FF2B5EF4-FFF2-40B4-BE49-F238E27FC236}">
                  <a16:creationId xmlns:a16="http://schemas.microsoft.com/office/drawing/2014/main" id="{BD6B8EDB-C4D6-462B-B40A-AE982CE26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6" y="3768"/>
              <a:ext cx="44" cy="43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8" name="AutoShape 782">
              <a:extLst>
                <a:ext uri="{FF2B5EF4-FFF2-40B4-BE49-F238E27FC236}">
                  <a16:creationId xmlns:a16="http://schemas.microsoft.com/office/drawing/2014/main" id="{F883ABEF-5AE7-4582-8F2C-5FD7D2FF5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3" y="3699"/>
              <a:ext cx="12" cy="1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9" name="AutoShape 783">
              <a:extLst>
                <a:ext uri="{FF2B5EF4-FFF2-40B4-BE49-F238E27FC236}">
                  <a16:creationId xmlns:a16="http://schemas.microsoft.com/office/drawing/2014/main" id="{4283022C-612E-496B-BA96-7D9851846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799"/>
              <a:ext cx="50" cy="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0" name="AutoShape 784">
              <a:extLst>
                <a:ext uri="{FF2B5EF4-FFF2-40B4-BE49-F238E27FC236}">
                  <a16:creationId xmlns:a16="http://schemas.microsoft.com/office/drawing/2014/main" id="{F94B7CFF-12F0-432A-BE97-E3FF2228B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2" y="3327"/>
              <a:ext cx="142" cy="3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1" name="AutoShape 785">
              <a:extLst>
                <a:ext uri="{FF2B5EF4-FFF2-40B4-BE49-F238E27FC236}">
                  <a16:creationId xmlns:a16="http://schemas.microsoft.com/office/drawing/2014/main" id="{473D881B-D08B-4FA6-BFED-11D9F5DAA6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223" y="3352"/>
              <a:ext cx="112" cy="2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2" name="AutoShape 786">
              <a:extLst>
                <a:ext uri="{FF2B5EF4-FFF2-40B4-BE49-F238E27FC236}">
                  <a16:creationId xmlns:a16="http://schemas.microsoft.com/office/drawing/2014/main" id="{F94BBB10-8249-49D3-BF29-6D5F7FC829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3210" y="3364"/>
              <a:ext cx="81" cy="3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573" name="Group 917">
            <a:extLst>
              <a:ext uri="{FF2B5EF4-FFF2-40B4-BE49-F238E27FC236}">
                <a16:creationId xmlns:a16="http://schemas.microsoft.com/office/drawing/2014/main" id="{24E44088-4267-4573-BD28-B0ABE7539440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446463"/>
            <a:ext cx="1619250" cy="881062"/>
            <a:chOff x="3800" y="2171"/>
            <a:chExt cx="1020" cy="555"/>
          </a:xfrm>
        </p:grpSpPr>
        <p:sp>
          <p:nvSpPr>
            <p:cNvPr id="71444" name="AutoShape 788">
              <a:extLst>
                <a:ext uri="{FF2B5EF4-FFF2-40B4-BE49-F238E27FC236}">
                  <a16:creationId xmlns:a16="http://schemas.microsoft.com/office/drawing/2014/main" id="{1A9EE1C7-B46F-4B3E-8DB9-6AF8FC3068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5495">
              <a:off x="4048" y="2179"/>
              <a:ext cx="73" cy="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5" name="AutoShape 789">
              <a:extLst>
                <a:ext uri="{FF2B5EF4-FFF2-40B4-BE49-F238E27FC236}">
                  <a16:creationId xmlns:a16="http://schemas.microsoft.com/office/drawing/2014/main" id="{050B69FC-6678-4AFF-AE34-B37E5F67AB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62028">
              <a:off x="4094" y="2187"/>
              <a:ext cx="16" cy="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446" name="Group 790">
              <a:extLst>
                <a:ext uri="{FF2B5EF4-FFF2-40B4-BE49-F238E27FC236}">
                  <a16:creationId xmlns:a16="http://schemas.microsoft.com/office/drawing/2014/main" id="{1E8EDF3D-F708-4E69-93E0-064747C801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0" y="2436"/>
              <a:ext cx="94" cy="131"/>
              <a:chOff x="2779" y="2272"/>
              <a:chExt cx="369" cy="510"/>
            </a:xfrm>
          </p:grpSpPr>
          <p:sp>
            <p:nvSpPr>
              <p:cNvPr id="71447" name="AutoShape 791">
                <a:extLst>
                  <a:ext uri="{FF2B5EF4-FFF2-40B4-BE49-F238E27FC236}">
                    <a16:creationId xmlns:a16="http://schemas.microsoft.com/office/drawing/2014/main" id="{766DC36F-08F5-4CDA-BD63-D7817D78E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48" name="AutoShape 792">
                <a:extLst>
                  <a:ext uri="{FF2B5EF4-FFF2-40B4-BE49-F238E27FC236}">
                    <a16:creationId xmlns:a16="http://schemas.microsoft.com/office/drawing/2014/main" id="{2F61024C-C134-43F2-895F-0F3B96C21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49" name="Oval 793">
                <a:extLst>
                  <a:ext uri="{FF2B5EF4-FFF2-40B4-BE49-F238E27FC236}">
                    <a16:creationId xmlns:a16="http://schemas.microsoft.com/office/drawing/2014/main" id="{43451994-764E-4B88-B467-B19F195AA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50" name="AutoShape 794">
                <a:extLst>
                  <a:ext uri="{FF2B5EF4-FFF2-40B4-BE49-F238E27FC236}">
                    <a16:creationId xmlns:a16="http://schemas.microsoft.com/office/drawing/2014/main" id="{057CEB1F-AFCB-4537-8775-7160BBC99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451" name="AutoShape 795">
              <a:extLst>
                <a:ext uri="{FF2B5EF4-FFF2-40B4-BE49-F238E27FC236}">
                  <a16:creationId xmlns:a16="http://schemas.microsoft.com/office/drawing/2014/main" id="{BB47CF22-C1A9-4F00-B924-2116CE2E1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8" y="2325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2" name="AutoShape 796">
              <a:extLst>
                <a:ext uri="{FF2B5EF4-FFF2-40B4-BE49-F238E27FC236}">
                  <a16:creationId xmlns:a16="http://schemas.microsoft.com/office/drawing/2014/main" id="{F03072B7-6FF8-44FF-B316-57625D05C0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318"/>
              <a:ext cx="408" cy="40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3" name="AutoShape 797">
              <a:extLst>
                <a:ext uri="{FF2B5EF4-FFF2-40B4-BE49-F238E27FC236}">
                  <a16:creationId xmlns:a16="http://schemas.microsoft.com/office/drawing/2014/main" id="{7AE87A5D-55C2-47D6-905F-D99F3AC4B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0" y="2325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4" name="AutoShape 798">
              <a:extLst>
                <a:ext uri="{FF2B5EF4-FFF2-40B4-BE49-F238E27FC236}">
                  <a16:creationId xmlns:a16="http://schemas.microsoft.com/office/drawing/2014/main" id="{99EDE589-39B3-4DE1-A259-C1ECAB89D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2" y="2317"/>
              <a:ext cx="408" cy="409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5" name="Oval 799">
              <a:extLst>
                <a:ext uri="{FF2B5EF4-FFF2-40B4-BE49-F238E27FC236}">
                  <a16:creationId xmlns:a16="http://schemas.microsoft.com/office/drawing/2014/main" id="{F603D1AC-AC1F-4A86-9857-F1B02F54F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500"/>
              <a:ext cx="44" cy="44"/>
            </a:xfrm>
            <a:prstGeom prst="ellipse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6" name="Oval 800">
              <a:extLst>
                <a:ext uri="{FF2B5EF4-FFF2-40B4-BE49-F238E27FC236}">
                  <a16:creationId xmlns:a16="http://schemas.microsoft.com/office/drawing/2014/main" id="{97AC4926-3BFA-4D04-BC05-27F14790D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4" y="2500"/>
              <a:ext cx="44" cy="44"/>
            </a:xfrm>
            <a:prstGeom prst="ellipse">
              <a:avLst/>
            </a:pr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457" name="Group 801">
              <a:extLst>
                <a:ext uri="{FF2B5EF4-FFF2-40B4-BE49-F238E27FC236}">
                  <a16:creationId xmlns:a16="http://schemas.microsoft.com/office/drawing/2014/main" id="{7959455B-2206-4AFC-954E-A9C3FD9B11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3" y="2203"/>
              <a:ext cx="597" cy="363"/>
              <a:chOff x="1806" y="1375"/>
              <a:chExt cx="2323" cy="1411"/>
            </a:xfrm>
          </p:grpSpPr>
          <p:sp>
            <p:nvSpPr>
              <p:cNvPr id="71458" name="AutoShape 802">
                <a:extLst>
                  <a:ext uri="{FF2B5EF4-FFF2-40B4-BE49-F238E27FC236}">
                    <a16:creationId xmlns:a16="http://schemas.microsoft.com/office/drawing/2014/main" id="{8456B2DE-E814-47CF-B284-6492F326D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59" name="AutoShape 803">
                <a:extLst>
                  <a:ext uri="{FF2B5EF4-FFF2-40B4-BE49-F238E27FC236}">
                    <a16:creationId xmlns:a16="http://schemas.microsoft.com/office/drawing/2014/main" id="{96301C9F-CB6E-47A7-BDA1-FC4C1910C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60" name="AutoShape 804">
                <a:extLst>
                  <a:ext uri="{FF2B5EF4-FFF2-40B4-BE49-F238E27FC236}">
                    <a16:creationId xmlns:a16="http://schemas.microsoft.com/office/drawing/2014/main" id="{56917DC4-7614-4883-B758-B49EB24A1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61" name="AutoShape 805">
                <a:extLst>
                  <a:ext uri="{FF2B5EF4-FFF2-40B4-BE49-F238E27FC236}">
                    <a16:creationId xmlns:a16="http://schemas.microsoft.com/office/drawing/2014/main" id="{2D2B06FC-D262-42EC-BAD8-D9590443C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62" name="AutoShape 806">
                <a:extLst>
                  <a:ext uri="{FF2B5EF4-FFF2-40B4-BE49-F238E27FC236}">
                    <a16:creationId xmlns:a16="http://schemas.microsoft.com/office/drawing/2014/main" id="{7F0A0D80-9C67-4AAF-8E2D-B8CAC03A9F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63" name="AutoShape 807">
                <a:extLst>
                  <a:ext uri="{FF2B5EF4-FFF2-40B4-BE49-F238E27FC236}">
                    <a16:creationId xmlns:a16="http://schemas.microsoft.com/office/drawing/2014/main" id="{A090DA20-C5EE-4CD8-B910-6F5E4BC76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64" name="AutoShape 808">
                <a:extLst>
                  <a:ext uri="{FF2B5EF4-FFF2-40B4-BE49-F238E27FC236}">
                    <a16:creationId xmlns:a16="http://schemas.microsoft.com/office/drawing/2014/main" id="{1B92266E-9DB0-48BD-AD7A-1EDC57F501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465" name="Group 809">
              <a:extLst>
                <a:ext uri="{FF2B5EF4-FFF2-40B4-BE49-F238E27FC236}">
                  <a16:creationId xmlns:a16="http://schemas.microsoft.com/office/drawing/2014/main" id="{9AD2950B-A066-4458-8C9E-F001A58941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03" y="2492"/>
              <a:ext cx="116" cy="117"/>
              <a:chOff x="257" y="3067"/>
              <a:chExt cx="453" cy="453"/>
            </a:xfrm>
          </p:grpSpPr>
          <p:sp>
            <p:nvSpPr>
              <p:cNvPr id="71466" name="AutoShape 810">
                <a:extLst>
                  <a:ext uri="{FF2B5EF4-FFF2-40B4-BE49-F238E27FC236}">
                    <a16:creationId xmlns:a16="http://schemas.microsoft.com/office/drawing/2014/main" id="{E85DBA7A-92ED-4B3D-AFA6-4ED463A4A7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67" name="AutoShape 811">
                <a:extLst>
                  <a:ext uri="{FF2B5EF4-FFF2-40B4-BE49-F238E27FC236}">
                    <a16:creationId xmlns:a16="http://schemas.microsoft.com/office/drawing/2014/main" id="{5ED9F5FA-A916-4C76-B6FF-822F18B528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68" name="AutoShape 812">
                <a:extLst>
                  <a:ext uri="{FF2B5EF4-FFF2-40B4-BE49-F238E27FC236}">
                    <a16:creationId xmlns:a16="http://schemas.microsoft.com/office/drawing/2014/main" id="{14FFF216-6DD0-4758-9E4A-5ECDF0CEA9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69" name="AutoShape 813">
                <a:extLst>
                  <a:ext uri="{FF2B5EF4-FFF2-40B4-BE49-F238E27FC236}">
                    <a16:creationId xmlns:a16="http://schemas.microsoft.com/office/drawing/2014/main" id="{EB2A6484-9210-4A56-A4F4-20FAD09C2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470" name="Freeform 814">
              <a:extLst>
                <a:ext uri="{FF2B5EF4-FFF2-40B4-BE49-F238E27FC236}">
                  <a16:creationId xmlns:a16="http://schemas.microsoft.com/office/drawing/2014/main" id="{A957AA91-5B9A-4D5B-B0D8-6FB90B6D0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3" y="2171"/>
              <a:ext cx="180" cy="4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gradFill rotWithShape="1">
              <a:gsLst>
                <a:gs pos="0">
                  <a:srgbClr val="E6DCAC"/>
                </a:gs>
                <a:gs pos="23000">
                  <a:srgbClr val="C7AC4C"/>
                </a:gs>
                <a:gs pos="55000">
                  <a:srgbClr val="E6D78A"/>
                </a:gs>
                <a:gs pos="70000">
                  <a:srgbClr val="C7AC4C"/>
                </a:gs>
                <a:gs pos="88000">
                  <a:srgbClr val="E6D78A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1471" name="Group 815">
              <a:extLst>
                <a:ext uri="{FF2B5EF4-FFF2-40B4-BE49-F238E27FC236}">
                  <a16:creationId xmlns:a16="http://schemas.microsoft.com/office/drawing/2014/main" id="{1B15B132-8D12-478C-BD53-C7556F0AF4F3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4354" y="2536"/>
              <a:ext cx="44" cy="146"/>
              <a:chOff x="3035" y="2670"/>
              <a:chExt cx="170" cy="567"/>
            </a:xfrm>
          </p:grpSpPr>
          <p:sp>
            <p:nvSpPr>
              <p:cNvPr id="71472" name="Oval 816">
                <a:extLst>
                  <a:ext uri="{FF2B5EF4-FFF2-40B4-BE49-F238E27FC236}">
                    <a16:creationId xmlns:a16="http://schemas.microsoft.com/office/drawing/2014/main" id="{7AF1AC05-6E2D-4289-8630-C169C230C1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73" name="AutoShape 817">
                <a:extLst>
                  <a:ext uri="{FF2B5EF4-FFF2-40B4-BE49-F238E27FC236}">
                    <a16:creationId xmlns:a16="http://schemas.microsoft.com/office/drawing/2014/main" id="{BD143A44-0EFF-4C7A-8055-B17A9334D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74" name="AutoShape 818">
                <a:extLst>
                  <a:ext uri="{FF2B5EF4-FFF2-40B4-BE49-F238E27FC236}">
                    <a16:creationId xmlns:a16="http://schemas.microsoft.com/office/drawing/2014/main" id="{20C4F3F6-98A5-4445-8E66-75BC4F0B6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75" name="AutoShape 819">
                <a:extLst>
                  <a:ext uri="{FF2B5EF4-FFF2-40B4-BE49-F238E27FC236}">
                    <a16:creationId xmlns:a16="http://schemas.microsoft.com/office/drawing/2014/main" id="{10A6EEE3-0EA2-44D8-8F83-A26B81803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76" name="AutoShape 820">
                <a:extLst>
                  <a:ext uri="{FF2B5EF4-FFF2-40B4-BE49-F238E27FC236}">
                    <a16:creationId xmlns:a16="http://schemas.microsoft.com/office/drawing/2014/main" id="{A5306615-AD1C-493C-B5D5-A58ED993A3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477" name="Group 821">
              <a:extLst>
                <a:ext uri="{FF2B5EF4-FFF2-40B4-BE49-F238E27FC236}">
                  <a16:creationId xmlns:a16="http://schemas.microsoft.com/office/drawing/2014/main" id="{DE14ECC7-058B-47E7-AC10-F5B9801170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1" y="2214"/>
              <a:ext cx="191" cy="126"/>
              <a:chOff x="1447" y="1417"/>
              <a:chExt cx="743" cy="491"/>
            </a:xfrm>
          </p:grpSpPr>
          <p:sp>
            <p:nvSpPr>
              <p:cNvPr id="71478" name="AutoShape 822">
                <a:extLst>
                  <a:ext uri="{FF2B5EF4-FFF2-40B4-BE49-F238E27FC236}">
                    <a16:creationId xmlns:a16="http://schemas.microsoft.com/office/drawing/2014/main" id="{E7BED0E5-E1FB-4177-858E-7BB595EE59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79" name="AutoShape 823">
                <a:extLst>
                  <a:ext uri="{FF2B5EF4-FFF2-40B4-BE49-F238E27FC236}">
                    <a16:creationId xmlns:a16="http://schemas.microsoft.com/office/drawing/2014/main" id="{E448F03E-5EF0-452B-B651-C59BC2049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80" name="AutoShape 824">
                <a:extLst>
                  <a:ext uri="{FF2B5EF4-FFF2-40B4-BE49-F238E27FC236}">
                    <a16:creationId xmlns:a16="http://schemas.microsoft.com/office/drawing/2014/main" id="{A9EC6423-8869-44B3-8064-22D097115C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481" name="Group 825">
              <a:extLst>
                <a:ext uri="{FF2B5EF4-FFF2-40B4-BE49-F238E27FC236}">
                  <a16:creationId xmlns:a16="http://schemas.microsoft.com/office/drawing/2014/main" id="{5D3C51D6-3EBE-49F3-82B1-6BF0DF64872E}"/>
                </a:ext>
              </a:extLst>
            </p:cNvPr>
            <p:cNvGrpSpPr>
              <a:grpSpLocks/>
            </p:cNvGrpSpPr>
            <p:nvPr/>
          </p:nvGrpSpPr>
          <p:grpSpPr bwMode="auto">
            <a:xfrm rot="-444224">
              <a:off x="3997" y="2219"/>
              <a:ext cx="127" cy="91"/>
              <a:chOff x="1447" y="1417"/>
              <a:chExt cx="743" cy="491"/>
            </a:xfrm>
          </p:grpSpPr>
          <p:sp>
            <p:nvSpPr>
              <p:cNvPr id="71482" name="AutoShape 826">
                <a:extLst>
                  <a:ext uri="{FF2B5EF4-FFF2-40B4-BE49-F238E27FC236}">
                    <a16:creationId xmlns:a16="http://schemas.microsoft.com/office/drawing/2014/main" id="{F681ABBE-D87A-483E-B5BD-D26E898430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83" name="AutoShape 827">
                <a:extLst>
                  <a:ext uri="{FF2B5EF4-FFF2-40B4-BE49-F238E27FC236}">
                    <a16:creationId xmlns:a16="http://schemas.microsoft.com/office/drawing/2014/main" id="{5EF5E5EF-04C3-4F08-B2A1-960A7067CC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84" name="AutoShape 828">
                <a:extLst>
                  <a:ext uri="{FF2B5EF4-FFF2-40B4-BE49-F238E27FC236}">
                    <a16:creationId xmlns:a16="http://schemas.microsoft.com/office/drawing/2014/main" id="{483BDC30-C6EC-4EA1-B238-228D06567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E6DCAC"/>
                  </a:gs>
                  <a:gs pos="23000">
                    <a:srgbClr val="C7AC4C"/>
                  </a:gs>
                  <a:gs pos="55000">
                    <a:srgbClr val="E6D78A"/>
                  </a:gs>
                  <a:gs pos="70000">
                    <a:srgbClr val="C7AC4C"/>
                  </a:gs>
                  <a:gs pos="88000">
                    <a:srgbClr val="E6D78A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580" name="Group 924">
            <a:extLst>
              <a:ext uri="{FF2B5EF4-FFF2-40B4-BE49-F238E27FC236}">
                <a16:creationId xmlns:a16="http://schemas.microsoft.com/office/drawing/2014/main" id="{188CC88B-8EC3-40C0-BEA9-EBBC7A46132C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273675"/>
            <a:ext cx="1574800" cy="906463"/>
            <a:chOff x="3800" y="3322"/>
            <a:chExt cx="992" cy="571"/>
          </a:xfrm>
        </p:grpSpPr>
        <p:sp>
          <p:nvSpPr>
            <p:cNvPr id="71486" name="AutoShape 830">
              <a:extLst>
                <a:ext uri="{FF2B5EF4-FFF2-40B4-BE49-F238E27FC236}">
                  <a16:creationId xmlns:a16="http://schemas.microsoft.com/office/drawing/2014/main" id="{B8B6342C-BD99-462B-A603-0DCE596A34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4351" y="3337"/>
              <a:ext cx="68" cy="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87" name="AutoShape 831">
              <a:extLst>
                <a:ext uri="{FF2B5EF4-FFF2-40B4-BE49-F238E27FC236}">
                  <a16:creationId xmlns:a16="http://schemas.microsoft.com/office/drawing/2014/main" id="{6A292242-1EA5-48A5-A195-161328242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3508"/>
              <a:ext cx="384" cy="385"/>
            </a:xfrm>
            <a:custGeom>
              <a:avLst/>
              <a:gdLst>
                <a:gd name="G0" fmla="+- 1966 0 0"/>
                <a:gd name="G1" fmla="+- 21600 0 1966"/>
                <a:gd name="G2" fmla="+- 21600 0 19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66" y="10800"/>
                  </a:moveTo>
                  <a:cubicBezTo>
                    <a:pt x="1966" y="15679"/>
                    <a:pt x="5921" y="19634"/>
                    <a:pt x="10800" y="19634"/>
                  </a:cubicBezTo>
                  <a:cubicBezTo>
                    <a:pt x="15679" y="19634"/>
                    <a:pt x="19634" y="15679"/>
                    <a:pt x="19634" y="10800"/>
                  </a:cubicBezTo>
                  <a:cubicBezTo>
                    <a:pt x="19634" y="5921"/>
                    <a:pt x="15679" y="1966"/>
                    <a:pt x="10800" y="1966"/>
                  </a:cubicBezTo>
                  <a:cubicBezTo>
                    <a:pt x="5921" y="1966"/>
                    <a:pt x="1966" y="5921"/>
                    <a:pt x="19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88" name="AutoShape 832">
              <a:extLst>
                <a:ext uri="{FF2B5EF4-FFF2-40B4-BE49-F238E27FC236}">
                  <a16:creationId xmlns:a16="http://schemas.microsoft.com/office/drawing/2014/main" id="{F732356C-33F9-4519-97B3-CBA865FB5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9" y="3660"/>
              <a:ext cx="81" cy="81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89" name="AutoShape 833">
              <a:extLst>
                <a:ext uri="{FF2B5EF4-FFF2-40B4-BE49-F238E27FC236}">
                  <a16:creationId xmlns:a16="http://schemas.microsoft.com/office/drawing/2014/main" id="{2DC936A9-CD87-4249-9066-A189D77F3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8" y="3508"/>
              <a:ext cx="384" cy="385"/>
            </a:xfrm>
            <a:custGeom>
              <a:avLst/>
              <a:gdLst>
                <a:gd name="G0" fmla="+- 1966 0 0"/>
                <a:gd name="G1" fmla="+- 21600 0 1966"/>
                <a:gd name="G2" fmla="+- 21600 0 19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66" y="10800"/>
                  </a:moveTo>
                  <a:cubicBezTo>
                    <a:pt x="1966" y="15679"/>
                    <a:pt x="5921" y="19634"/>
                    <a:pt x="10800" y="19634"/>
                  </a:cubicBezTo>
                  <a:cubicBezTo>
                    <a:pt x="15679" y="19634"/>
                    <a:pt x="19634" y="15679"/>
                    <a:pt x="19634" y="10800"/>
                  </a:cubicBezTo>
                  <a:cubicBezTo>
                    <a:pt x="19634" y="5921"/>
                    <a:pt x="15679" y="1966"/>
                    <a:pt x="10800" y="1966"/>
                  </a:cubicBezTo>
                  <a:cubicBezTo>
                    <a:pt x="5921" y="1966"/>
                    <a:pt x="1966" y="5921"/>
                    <a:pt x="19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490" name="Group 834">
              <a:extLst>
                <a:ext uri="{FF2B5EF4-FFF2-40B4-BE49-F238E27FC236}">
                  <a16:creationId xmlns:a16="http://schemas.microsoft.com/office/drawing/2014/main" id="{37E55FF5-3110-4959-A860-14E7AD7A32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9" y="3336"/>
              <a:ext cx="597" cy="420"/>
              <a:chOff x="1532" y="976"/>
              <a:chExt cx="2733" cy="1921"/>
            </a:xfrm>
          </p:grpSpPr>
          <p:sp>
            <p:nvSpPr>
              <p:cNvPr id="71491" name="AutoShape 835">
                <a:extLst>
                  <a:ext uri="{FF2B5EF4-FFF2-40B4-BE49-F238E27FC236}">
                    <a16:creationId xmlns:a16="http://schemas.microsoft.com/office/drawing/2014/main" id="{C2EE0FC9-CECA-4109-981D-38CC9F42A8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4062">
                <a:off x="4150" y="976"/>
                <a:ext cx="115" cy="1780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92" name="AutoShape 836">
                <a:extLst>
                  <a:ext uri="{FF2B5EF4-FFF2-40B4-BE49-F238E27FC236}">
                    <a16:creationId xmlns:a16="http://schemas.microsoft.com/office/drawing/2014/main" id="{0F72AD5F-C254-45FE-A434-AFAA18742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269647">
                <a:off x="3353" y="1009"/>
                <a:ext cx="115" cy="1888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93" name="AutoShape 837">
                <a:extLst>
                  <a:ext uri="{FF2B5EF4-FFF2-40B4-BE49-F238E27FC236}">
                    <a16:creationId xmlns:a16="http://schemas.microsoft.com/office/drawing/2014/main" id="{1CB3BFFD-B174-44D3-9CA6-CF5293447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011746">
                <a:off x="3176" y="716"/>
                <a:ext cx="115" cy="1666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94" name="AutoShape 838">
                <a:extLst>
                  <a:ext uri="{FF2B5EF4-FFF2-40B4-BE49-F238E27FC236}">
                    <a16:creationId xmlns:a16="http://schemas.microsoft.com/office/drawing/2014/main" id="{57E546DC-95F3-4E00-B562-92A1407E88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55" y="2033"/>
                <a:ext cx="115" cy="1219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95" name="AutoShape 839">
                <a:extLst>
                  <a:ext uri="{FF2B5EF4-FFF2-40B4-BE49-F238E27FC236}">
                    <a16:creationId xmlns:a16="http://schemas.microsoft.com/office/drawing/2014/main" id="{B03890AB-311F-41CE-9E1A-E989B671D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84" y="1636"/>
                <a:ext cx="115" cy="1219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496" name="AutoShape 840">
                <a:extLst>
                  <a:ext uri="{FF2B5EF4-FFF2-40B4-BE49-F238E27FC236}">
                    <a16:creationId xmlns:a16="http://schemas.microsoft.com/office/drawing/2014/main" id="{534C25F6-D9FA-49C9-8E5D-AEEA7C132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4062">
                <a:off x="2512" y="1107"/>
                <a:ext cx="115" cy="1648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497" name="Freeform 841">
              <a:extLst>
                <a:ext uri="{FF2B5EF4-FFF2-40B4-BE49-F238E27FC236}">
                  <a16:creationId xmlns:a16="http://schemas.microsoft.com/office/drawing/2014/main" id="{ACFB4CE6-08AA-438B-91A8-DEF472B2B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3" y="3357"/>
              <a:ext cx="172" cy="34"/>
            </a:xfrm>
            <a:custGeom>
              <a:avLst/>
              <a:gdLst>
                <a:gd name="T0" fmla="*/ 80 w 788"/>
                <a:gd name="T1" fmla="*/ 9 h 155"/>
                <a:gd name="T2" fmla="*/ 307 w 788"/>
                <a:gd name="T3" fmla="*/ 37 h 155"/>
                <a:gd name="T4" fmla="*/ 618 w 788"/>
                <a:gd name="T5" fmla="*/ 9 h 155"/>
                <a:gd name="T6" fmla="*/ 732 w 788"/>
                <a:gd name="T7" fmla="*/ 65 h 155"/>
                <a:gd name="T8" fmla="*/ 703 w 788"/>
                <a:gd name="T9" fmla="*/ 122 h 155"/>
                <a:gd name="T10" fmla="*/ 221 w 788"/>
                <a:gd name="T11" fmla="*/ 150 h 155"/>
                <a:gd name="T12" fmla="*/ 23 w 788"/>
                <a:gd name="T13" fmla="*/ 94 h 155"/>
                <a:gd name="T14" fmla="*/ 80 w 788"/>
                <a:gd name="T15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8" h="155">
                  <a:moveTo>
                    <a:pt x="80" y="9"/>
                  </a:moveTo>
                  <a:cubicBezTo>
                    <a:pt x="127" y="0"/>
                    <a:pt x="217" y="37"/>
                    <a:pt x="307" y="37"/>
                  </a:cubicBezTo>
                  <a:cubicBezTo>
                    <a:pt x="397" y="37"/>
                    <a:pt x="547" y="4"/>
                    <a:pt x="618" y="9"/>
                  </a:cubicBezTo>
                  <a:cubicBezTo>
                    <a:pt x="689" y="14"/>
                    <a:pt x="718" y="46"/>
                    <a:pt x="732" y="65"/>
                  </a:cubicBezTo>
                  <a:cubicBezTo>
                    <a:pt x="746" y="84"/>
                    <a:pt x="788" y="108"/>
                    <a:pt x="703" y="122"/>
                  </a:cubicBezTo>
                  <a:cubicBezTo>
                    <a:pt x="618" y="136"/>
                    <a:pt x="334" y="155"/>
                    <a:pt x="221" y="150"/>
                  </a:cubicBezTo>
                  <a:cubicBezTo>
                    <a:pt x="108" y="145"/>
                    <a:pt x="46" y="117"/>
                    <a:pt x="23" y="94"/>
                  </a:cubicBezTo>
                  <a:cubicBezTo>
                    <a:pt x="0" y="71"/>
                    <a:pt x="33" y="18"/>
                    <a:pt x="8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98" name="Freeform 842">
              <a:extLst>
                <a:ext uri="{FF2B5EF4-FFF2-40B4-BE49-F238E27FC236}">
                  <a16:creationId xmlns:a16="http://schemas.microsoft.com/office/drawing/2014/main" id="{0A9DFD6B-1E53-4C59-A838-C5EBFA1E3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4" y="3688"/>
              <a:ext cx="279" cy="106"/>
            </a:xfrm>
            <a:custGeom>
              <a:avLst/>
              <a:gdLst>
                <a:gd name="T0" fmla="*/ 0 w 1276"/>
                <a:gd name="T1" fmla="*/ 57 h 482"/>
                <a:gd name="T2" fmla="*/ 57 w 1276"/>
                <a:gd name="T3" fmla="*/ 284 h 482"/>
                <a:gd name="T4" fmla="*/ 28 w 1276"/>
                <a:gd name="T5" fmla="*/ 425 h 482"/>
                <a:gd name="T6" fmla="*/ 85 w 1276"/>
                <a:gd name="T7" fmla="*/ 482 h 482"/>
                <a:gd name="T8" fmla="*/ 1276 w 1276"/>
                <a:gd name="T9" fmla="*/ 85 h 482"/>
                <a:gd name="T10" fmla="*/ 1219 w 1276"/>
                <a:gd name="T11" fmla="*/ 0 h 482"/>
                <a:gd name="T12" fmla="*/ 85 w 1276"/>
                <a:gd name="T13" fmla="*/ 0 h 482"/>
                <a:gd name="T14" fmla="*/ 0 w 1276"/>
                <a:gd name="T15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6" h="482">
                  <a:moveTo>
                    <a:pt x="0" y="57"/>
                  </a:moveTo>
                  <a:lnTo>
                    <a:pt x="57" y="284"/>
                  </a:lnTo>
                  <a:lnTo>
                    <a:pt x="28" y="425"/>
                  </a:lnTo>
                  <a:lnTo>
                    <a:pt x="85" y="482"/>
                  </a:lnTo>
                  <a:lnTo>
                    <a:pt x="1276" y="85"/>
                  </a:lnTo>
                  <a:lnTo>
                    <a:pt x="1219" y="0"/>
                  </a:lnTo>
                  <a:lnTo>
                    <a:pt x="85" y="0"/>
                  </a:lnTo>
                  <a:lnTo>
                    <a:pt x="0" y="5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499" name="AutoShape 843">
              <a:extLst>
                <a:ext uri="{FF2B5EF4-FFF2-40B4-BE49-F238E27FC236}">
                  <a16:creationId xmlns:a16="http://schemas.microsoft.com/office/drawing/2014/main" id="{965ACA51-F806-4796-A403-6E20104FE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4" y="3645"/>
              <a:ext cx="112" cy="111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0" name="AutoShape 844">
              <a:extLst>
                <a:ext uri="{FF2B5EF4-FFF2-40B4-BE49-F238E27FC236}">
                  <a16:creationId xmlns:a16="http://schemas.microsoft.com/office/drawing/2014/main" id="{1035A5C9-AAD9-4021-BE2C-E6E093C95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" y="3660"/>
              <a:ext cx="80" cy="81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1" name="AutoShape 845">
              <a:extLst>
                <a:ext uri="{FF2B5EF4-FFF2-40B4-BE49-F238E27FC236}">
                  <a16:creationId xmlns:a16="http://schemas.microsoft.com/office/drawing/2014/main" id="{A1D27B04-C87D-45AC-9819-FDF86FE97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" y="3763"/>
              <a:ext cx="44" cy="43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2" name="AutoShape 846">
              <a:extLst>
                <a:ext uri="{FF2B5EF4-FFF2-40B4-BE49-F238E27FC236}">
                  <a16:creationId xmlns:a16="http://schemas.microsoft.com/office/drawing/2014/main" id="{190DF48E-7AA8-47BF-BEC1-7B763B82B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4" y="3694"/>
              <a:ext cx="12" cy="1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3" name="AutoShape 847">
              <a:extLst>
                <a:ext uri="{FF2B5EF4-FFF2-40B4-BE49-F238E27FC236}">
                  <a16:creationId xmlns:a16="http://schemas.microsoft.com/office/drawing/2014/main" id="{EE3037D6-4BD4-4B9D-8A8C-E57BE39CD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5" y="3794"/>
              <a:ext cx="50" cy="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4" name="AutoShape 848">
              <a:extLst>
                <a:ext uri="{FF2B5EF4-FFF2-40B4-BE49-F238E27FC236}">
                  <a16:creationId xmlns:a16="http://schemas.microsoft.com/office/drawing/2014/main" id="{B58ED739-FA43-4DB2-A605-C63EACB6E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3" y="3322"/>
              <a:ext cx="142" cy="3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5" name="AutoShape 849">
              <a:extLst>
                <a:ext uri="{FF2B5EF4-FFF2-40B4-BE49-F238E27FC236}">
                  <a16:creationId xmlns:a16="http://schemas.microsoft.com/office/drawing/2014/main" id="{F1FF02F0-C9F2-440B-8973-003BF4F9B6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4414" y="3347"/>
              <a:ext cx="112" cy="2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6" name="AutoShape 850">
              <a:extLst>
                <a:ext uri="{FF2B5EF4-FFF2-40B4-BE49-F238E27FC236}">
                  <a16:creationId xmlns:a16="http://schemas.microsoft.com/office/drawing/2014/main" id="{FA8F124F-5CF3-4981-A410-931A528DF4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4401" y="3359"/>
              <a:ext cx="81" cy="3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574" name="Group 918">
            <a:extLst>
              <a:ext uri="{FF2B5EF4-FFF2-40B4-BE49-F238E27FC236}">
                <a16:creationId xmlns:a16="http://schemas.microsoft.com/office/drawing/2014/main" id="{0327BFFC-0C72-40AF-AA21-50C5BF896662}"/>
              </a:ext>
            </a:extLst>
          </p:cNvPr>
          <p:cNvGrpSpPr>
            <a:grpSpLocks/>
          </p:cNvGrpSpPr>
          <p:nvPr/>
        </p:nvGrpSpPr>
        <p:grpSpPr bwMode="auto">
          <a:xfrm>
            <a:off x="7878763" y="3429000"/>
            <a:ext cx="1619250" cy="881063"/>
            <a:chOff x="4963" y="2160"/>
            <a:chExt cx="1020" cy="555"/>
          </a:xfrm>
        </p:grpSpPr>
        <p:sp>
          <p:nvSpPr>
            <p:cNvPr id="71508" name="AutoShape 852">
              <a:extLst>
                <a:ext uri="{FF2B5EF4-FFF2-40B4-BE49-F238E27FC236}">
                  <a16:creationId xmlns:a16="http://schemas.microsoft.com/office/drawing/2014/main" id="{49DC0863-4C7B-49AF-B4C3-8F9D7412FD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5495">
              <a:off x="5211" y="2168"/>
              <a:ext cx="73" cy="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9" name="AutoShape 853">
              <a:extLst>
                <a:ext uri="{FF2B5EF4-FFF2-40B4-BE49-F238E27FC236}">
                  <a16:creationId xmlns:a16="http://schemas.microsoft.com/office/drawing/2014/main" id="{48D893E5-3ADC-40B6-AE1D-B998F0230D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62028">
              <a:off x="5257" y="2176"/>
              <a:ext cx="16" cy="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510" name="Group 854">
              <a:extLst>
                <a:ext uri="{FF2B5EF4-FFF2-40B4-BE49-F238E27FC236}">
                  <a16:creationId xmlns:a16="http://schemas.microsoft.com/office/drawing/2014/main" id="{1E36A361-DE4A-426A-B730-D9A7882FB4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3" y="2425"/>
              <a:ext cx="94" cy="131"/>
              <a:chOff x="2779" y="2272"/>
              <a:chExt cx="369" cy="510"/>
            </a:xfrm>
          </p:grpSpPr>
          <p:sp>
            <p:nvSpPr>
              <p:cNvPr id="71511" name="AutoShape 855">
                <a:extLst>
                  <a:ext uri="{FF2B5EF4-FFF2-40B4-BE49-F238E27FC236}">
                    <a16:creationId xmlns:a16="http://schemas.microsoft.com/office/drawing/2014/main" id="{2A62321D-9DDE-488E-B155-B502D79BE5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94" y="2272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12" name="AutoShape 856">
                <a:extLst>
                  <a:ext uri="{FF2B5EF4-FFF2-40B4-BE49-F238E27FC236}">
                    <a16:creationId xmlns:a16="http://schemas.microsoft.com/office/drawing/2014/main" id="{1246E99A-D559-464B-83E4-E37EEF832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779" y="2303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13" name="Oval 857">
                <a:extLst>
                  <a:ext uri="{FF2B5EF4-FFF2-40B4-BE49-F238E27FC236}">
                    <a16:creationId xmlns:a16="http://schemas.microsoft.com/office/drawing/2014/main" id="{8879EA71-0577-4B40-967C-BABBFA764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3034" y="2668"/>
                <a:ext cx="114" cy="11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14" name="AutoShape 858">
                <a:extLst>
                  <a:ext uri="{FF2B5EF4-FFF2-40B4-BE49-F238E27FC236}">
                    <a16:creationId xmlns:a16="http://schemas.microsoft.com/office/drawing/2014/main" id="{0E2BB371-84A7-4F58-A2B7-35D4296EC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0">
                <a:off x="2957" y="2300"/>
                <a:ext cx="56" cy="48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515" name="AutoShape 859">
              <a:extLst>
                <a:ext uri="{FF2B5EF4-FFF2-40B4-BE49-F238E27FC236}">
                  <a16:creationId xmlns:a16="http://schemas.microsoft.com/office/drawing/2014/main" id="{FF950A7D-C779-4353-9021-0C1F6D151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" y="2314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6" name="AutoShape 860">
              <a:extLst>
                <a:ext uri="{FF2B5EF4-FFF2-40B4-BE49-F238E27FC236}">
                  <a16:creationId xmlns:a16="http://schemas.microsoft.com/office/drawing/2014/main" id="{A43DCF6D-1A5D-4146-AEDC-E74EA5E44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3" y="2307"/>
              <a:ext cx="408" cy="408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7" name="AutoShape 861">
              <a:extLst>
                <a:ext uri="{FF2B5EF4-FFF2-40B4-BE49-F238E27FC236}">
                  <a16:creationId xmlns:a16="http://schemas.microsoft.com/office/drawing/2014/main" id="{FD03481A-B9C7-4137-AA85-5E4C2B934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3" y="2314"/>
              <a:ext cx="392" cy="393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8" name="AutoShape 862">
              <a:extLst>
                <a:ext uri="{FF2B5EF4-FFF2-40B4-BE49-F238E27FC236}">
                  <a16:creationId xmlns:a16="http://schemas.microsoft.com/office/drawing/2014/main" id="{DA5F38DB-5A8E-44DF-9EC0-7E27B1EF5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5" y="2306"/>
              <a:ext cx="408" cy="409"/>
            </a:xfrm>
            <a:custGeom>
              <a:avLst/>
              <a:gdLst>
                <a:gd name="G0" fmla="+- 585 0 0"/>
                <a:gd name="G1" fmla="+- 21600 0 585"/>
                <a:gd name="G2" fmla="+- 21600 0 58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5" y="10800"/>
                  </a:moveTo>
                  <a:cubicBezTo>
                    <a:pt x="585" y="16442"/>
                    <a:pt x="5158" y="21015"/>
                    <a:pt x="10800" y="21015"/>
                  </a:cubicBezTo>
                  <a:cubicBezTo>
                    <a:pt x="16442" y="21015"/>
                    <a:pt x="21015" y="16442"/>
                    <a:pt x="21015" y="10800"/>
                  </a:cubicBezTo>
                  <a:cubicBezTo>
                    <a:pt x="21015" y="5158"/>
                    <a:pt x="16442" y="585"/>
                    <a:pt x="10800" y="585"/>
                  </a:cubicBezTo>
                  <a:cubicBezTo>
                    <a:pt x="5158" y="585"/>
                    <a:pt x="585" y="5158"/>
                    <a:pt x="58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9" name="Oval 863">
              <a:extLst>
                <a:ext uri="{FF2B5EF4-FFF2-40B4-BE49-F238E27FC236}">
                  <a16:creationId xmlns:a16="http://schemas.microsoft.com/office/drawing/2014/main" id="{5F8EC57D-FEB9-4C67-AA1C-E882B54A7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5" y="2489"/>
              <a:ext cx="44" cy="4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20" name="Oval 864">
              <a:extLst>
                <a:ext uri="{FF2B5EF4-FFF2-40B4-BE49-F238E27FC236}">
                  <a16:creationId xmlns:a16="http://schemas.microsoft.com/office/drawing/2014/main" id="{720FA9C3-A5A3-41D0-83CA-F4266F183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7" y="2489"/>
              <a:ext cx="44" cy="4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521" name="Group 865">
              <a:extLst>
                <a:ext uri="{FF2B5EF4-FFF2-40B4-BE49-F238E27FC236}">
                  <a16:creationId xmlns:a16="http://schemas.microsoft.com/office/drawing/2014/main" id="{8EE9C482-4A88-42FA-B13D-E0B7E3390D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86" y="2192"/>
              <a:ext cx="597" cy="363"/>
              <a:chOff x="1806" y="1375"/>
              <a:chExt cx="2323" cy="1411"/>
            </a:xfrm>
          </p:grpSpPr>
          <p:sp>
            <p:nvSpPr>
              <p:cNvPr id="71522" name="AutoShape 866">
                <a:extLst>
                  <a:ext uri="{FF2B5EF4-FFF2-40B4-BE49-F238E27FC236}">
                    <a16:creationId xmlns:a16="http://schemas.microsoft.com/office/drawing/2014/main" id="{7D1227A8-AEC3-461E-A7D0-113ECCDF43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1536"/>
                <a:ext cx="1417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23" name="AutoShape 867">
                <a:extLst>
                  <a:ext uri="{FF2B5EF4-FFF2-40B4-BE49-F238E27FC236}">
                    <a16:creationId xmlns:a16="http://schemas.microsoft.com/office/drawing/2014/main" id="{74E67999-3BA9-4AAC-A0CA-D08C98AD1A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2656" y="2105"/>
                <a:ext cx="1276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24" name="AutoShape 868">
                <a:extLst>
                  <a:ext uri="{FF2B5EF4-FFF2-40B4-BE49-F238E27FC236}">
                    <a16:creationId xmlns:a16="http://schemas.microsoft.com/office/drawing/2014/main" id="{561D4EBC-CE1E-43FD-8CCC-749B621D0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655156">
                <a:off x="1806" y="2206"/>
                <a:ext cx="1562" cy="5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25" name="AutoShape 869">
                <a:extLst>
                  <a:ext uri="{FF2B5EF4-FFF2-40B4-BE49-F238E27FC236}">
                    <a16:creationId xmlns:a16="http://schemas.microsoft.com/office/drawing/2014/main" id="{7A42CA4A-D960-4853-8561-487AB335A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8882080">
                <a:off x="1311" y="2060"/>
                <a:ext cx="1189" cy="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26" name="AutoShape 870">
                <a:extLst>
                  <a:ext uri="{FF2B5EF4-FFF2-40B4-BE49-F238E27FC236}">
                    <a16:creationId xmlns:a16="http://schemas.microsoft.com/office/drawing/2014/main" id="{826B7BCD-8627-43B4-94D8-7E7AC439D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443846">
                <a:off x="3129" y="2066"/>
                <a:ext cx="127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27" name="AutoShape 871">
                <a:extLst>
                  <a:ext uri="{FF2B5EF4-FFF2-40B4-BE49-F238E27FC236}">
                    <a16:creationId xmlns:a16="http://schemas.microsoft.com/office/drawing/2014/main" id="{DFA1B8AB-22CD-4146-AC25-1372736C5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88128">
                <a:off x="3090" y="2662"/>
                <a:ext cx="1039" cy="5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28" name="AutoShape 872">
                <a:extLst>
                  <a:ext uri="{FF2B5EF4-FFF2-40B4-BE49-F238E27FC236}">
                    <a16:creationId xmlns:a16="http://schemas.microsoft.com/office/drawing/2014/main" id="{F782059F-0B4E-456D-8060-70F845478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>
                <a:off x="3341" y="1477"/>
                <a:ext cx="257" cy="5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529" name="Group 873">
              <a:extLst>
                <a:ext uri="{FF2B5EF4-FFF2-40B4-BE49-F238E27FC236}">
                  <a16:creationId xmlns:a16="http://schemas.microsoft.com/office/drawing/2014/main" id="{F58F0599-530A-474E-9829-9152E1A44B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6" y="2481"/>
              <a:ext cx="116" cy="117"/>
              <a:chOff x="257" y="3067"/>
              <a:chExt cx="453" cy="453"/>
            </a:xfrm>
          </p:grpSpPr>
          <p:sp>
            <p:nvSpPr>
              <p:cNvPr id="71530" name="AutoShape 874">
                <a:extLst>
                  <a:ext uri="{FF2B5EF4-FFF2-40B4-BE49-F238E27FC236}">
                    <a16:creationId xmlns:a16="http://schemas.microsoft.com/office/drawing/2014/main" id="{E0B6CA74-37D9-4ED4-BBEB-199AB06F8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" y="3067"/>
                <a:ext cx="453" cy="453"/>
              </a:xfrm>
              <a:custGeom>
                <a:avLst/>
                <a:gdLst>
                  <a:gd name="G0" fmla="+- 1240 0 0"/>
                  <a:gd name="G1" fmla="+- 21600 0 1240"/>
                  <a:gd name="G2" fmla="+- 21600 0 124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40" y="10800"/>
                    </a:moveTo>
                    <a:cubicBezTo>
                      <a:pt x="1240" y="16080"/>
                      <a:pt x="5520" y="20360"/>
                      <a:pt x="10800" y="20360"/>
                    </a:cubicBezTo>
                    <a:cubicBezTo>
                      <a:pt x="16080" y="20360"/>
                      <a:pt x="20360" y="16080"/>
                      <a:pt x="20360" y="10800"/>
                    </a:cubicBezTo>
                    <a:cubicBezTo>
                      <a:pt x="20360" y="5520"/>
                      <a:pt x="16080" y="1240"/>
                      <a:pt x="10800" y="1240"/>
                    </a:cubicBezTo>
                    <a:cubicBezTo>
                      <a:pt x="5520" y="1240"/>
                      <a:pt x="1240" y="5520"/>
                      <a:pt x="124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31" name="AutoShape 875">
                <a:extLst>
                  <a:ext uri="{FF2B5EF4-FFF2-40B4-BE49-F238E27FC236}">
                    <a16:creationId xmlns:a16="http://schemas.microsoft.com/office/drawing/2014/main" id="{767C3D32-CE3C-408B-8363-B982C7904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06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32" name="AutoShape 876">
                <a:extLst>
                  <a:ext uri="{FF2B5EF4-FFF2-40B4-BE49-F238E27FC236}">
                    <a16:creationId xmlns:a16="http://schemas.microsoft.com/office/drawing/2014/main" id="{2B42272B-9E79-4C39-BABC-36D4E03FD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33" name="AutoShape 877">
                <a:extLst>
                  <a:ext uri="{FF2B5EF4-FFF2-40B4-BE49-F238E27FC236}">
                    <a16:creationId xmlns:a16="http://schemas.microsoft.com/office/drawing/2014/main" id="{5D7BD77D-5BAB-4440-820A-AE8ACC5E4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" y="3237"/>
                <a:ext cx="228" cy="228"/>
              </a:xfrm>
              <a:custGeom>
                <a:avLst/>
                <a:gdLst>
                  <a:gd name="G0" fmla="+- 2171 0 0"/>
                  <a:gd name="G1" fmla="+- 21600 0 2171"/>
                  <a:gd name="G2" fmla="+- 21600 0 21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71" y="10800"/>
                    </a:moveTo>
                    <a:cubicBezTo>
                      <a:pt x="2171" y="15566"/>
                      <a:pt x="6034" y="19429"/>
                      <a:pt x="10800" y="19429"/>
                    </a:cubicBezTo>
                    <a:cubicBezTo>
                      <a:pt x="15566" y="19429"/>
                      <a:pt x="19429" y="15566"/>
                      <a:pt x="19429" y="10800"/>
                    </a:cubicBezTo>
                    <a:cubicBezTo>
                      <a:pt x="19429" y="6034"/>
                      <a:pt x="15566" y="2171"/>
                      <a:pt x="10800" y="2171"/>
                    </a:cubicBezTo>
                    <a:cubicBezTo>
                      <a:pt x="6034" y="2171"/>
                      <a:pt x="2171" y="6034"/>
                      <a:pt x="217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534" name="Freeform 878">
              <a:extLst>
                <a:ext uri="{FF2B5EF4-FFF2-40B4-BE49-F238E27FC236}">
                  <a16:creationId xmlns:a16="http://schemas.microsoft.com/office/drawing/2014/main" id="{CE6A86E8-04A3-4B1A-A4E6-03975842E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" y="2160"/>
              <a:ext cx="180" cy="49"/>
            </a:xfrm>
            <a:custGeom>
              <a:avLst/>
              <a:gdLst>
                <a:gd name="T0" fmla="*/ 230 w 704"/>
                <a:gd name="T1" fmla="*/ 147 h 189"/>
                <a:gd name="T2" fmla="*/ 90 w 704"/>
                <a:gd name="T3" fmla="*/ 145 h 189"/>
                <a:gd name="T4" fmla="*/ 5 w 704"/>
                <a:gd name="T5" fmla="*/ 116 h 189"/>
                <a:gd name="T6" fmla="*/ 119 w 704"/>
                <a:gd name="T7" fmla="*/ 60 h 189"/>
                <a:gd name="T8" fmla="*/ 373 w 704"/>
                <a:gd name="T9" fmla="*/ 60 h 189"/>
                <a:gd name="T10" fmla="*/ 657 w 704"/>
                <a:gd name="T11" fmla="*/ 3 h 189"/>
                <a:gd name="T12" fmla="*/ 657 w 704"/>
                <a:gd name="T13" fmla="*/ 75 h 189"/>
                <a:gd name="T14" fmla="*/ 543 w 704"/>
                <a:gd name="T15" fmla="*/ 173 h 189"/>
                <a:gd name="T16" fmla="*/ 345 w 704"/>
                <a:gd name="T17" fmla="*/ 173 h 189"/>
                <a:gd name="T18" fmla="*/ 230 w 704"/>
                <a:gd name="T19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189">
                  <a:moveTo>
                    <a:pt x="230" y="147"/>
                  </a:moveTo>
                  <a:cubicBezTo>
                    <a:pt x="188" y="142"/>
                    <a:pt x="127" y="150"/>
                    <a:pt x="90" y="145"/>
                  </a:cubicBezTo>
                  <a:cubicBezTo>
                    <a:pt x="53" y="140"/>
                    <a:pt x="0" y="130"/>
                    <a:pt x="5" y="116"/>
                  </a:cubicBezTo>
                  <a:cubicBezTo>
                    <a:pt x="10" y="102"/>
                    <a:pt x="58" y="69"/>
                    <a:pt x="119" y="60"/>
                  </a:cubicBezTo>
                  <a:cubicBezTo>
                    <a:pt x="180" y="51"/>
                    <a:pt x="283" y="69"/>
                    <a:pt x="373" y="60"/>
                  </a:cubicBezTo>
                  <a:cubicBezTo>
                    <a:pt x="463" y="51"/>
                    <a:pt x="610" y="0"/>
                    <a:pt x="657" y="3"/>
                  </a:cubicBezTo>
                  <a:cubicBezTo>
                    <a:pt x="704" y="6"/>
                    <a:pt x="676" y="47"/>
                    <a:pt x="657" y="75"/>
                  </a:cubicBezTo>
                  <a:cubicBezTo>
                    <a:pt x="638" y="103"/>
                    <a:pt x="595" y="157"/>
                    <a:pt x="543" y="173"/>
                  </a:cubicBezTo>
                  <a:cubicBezTo>
                    <a:pt x="491" y="189"/>
                    <a:pt x="397" y="177"/>
                    <a:pt x="345" y="173"/>
                  </a:cubicBezTo>
                  <a:cubicBezTo>
                    <a:pt x="293" y="169"/>
                    <a:pt x="272" y="152"/>
                    <a:pt x="230" y="14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1535" name="Group 879">
              <a:extLst>
                <a:ext uri="{FF2B5EF4-FFF2-40B4-BE49-F238E27FC236}">
                  <a16:creationId xmlns:a16="http://schemas.microsoft.com/office/drawing/2014/main" id="{4CBEBC90-29C7-419E-AFE8-D30277D5F063}"/>
                </a:ext>
              </a:extLst>
            </p:cNvPr>
            <p:cNvGrpSpPr>
              <a:grpSpLocks/>
            </p:cNvGrpSpPr>
            <p:nvPr/>
          </p:nvGrpSpPr>
          <p:grpSpPr bwMode="auto">
            <a:xfrm rot="-900000">
              <a:off x="5517" y="2525"/>
              <a:ext cx="44" cy="146"/>
              <a:chOff x="3035" y="2670"/>
              <a:chExt cx="170" cy="567"/>
            </a:xfrm>
          </p:grpSpPr>
          <p:sp>
            <p:nvSpPr>
              <p:cNvPr id="71536" name="Oval 880">
                <a:extLst>
                  <a:ext uri="{FF2B5EF4-FFF2-40B4-BE49-F238E27FC236}">
                    <a16:creationId xmlns:a16="http://schemas.microsoft.com/office/drawing/2014/main" id="{D7253D9C-0996-44C9-9965-3D9339D66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" y="2670"/>
                <a:ext cx="114" cy="11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37" name="AutoShape 881">
                <a:extLst>
                  <a:ext uri="{FF2B5EF4-FFF2-40B4-BE49-F238E27FC236}">
                    <a16:creationId xmlns:a16="http://schemas.microsoft.com/office/drawing/2014/main" id="{74E4ED14-4C32-435A-ADF8-43D7372CD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2" y="2699"/>
                <a:ext cx="56" cy="48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38" name="AutoShape 882">
                <a:extLst>
                  <a:ext uri="{FF2B5EF4-FFF2-40B4-BE49-F238E27FC236}">
                    <a16:creationId xmlns:a16="http://schemas.microsoft.com/office/drawing/2014/main" id="{2D9341BE-9C59-4AA2-BDC9-DFB627F33C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6" y="2713"/>
                <a:ext cx="28" cy="45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39" name="AutoShape 883">
                <a:extLst>
                  <a:ext uri="{FF2B5EF4-FFF2-40B4-BE49-F238E27FC236}">
                    <a16:creationId xmlns:a16="http://schemas.microsoft.com/office/drawing/2014/main" id="{AB75540D-3593-4CFB-BFE2-4E591FE84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067"/>
                <a:ext cx="170" cy="170"/>
              </a:xfrm>
              <a:custGeom>
                <a:avLst/>
                <a:gdLst>
                  <a:gd name="G0" fmla="+- 9429 0 0"/>
                  <a:gd name="G1" fmla="+- 10876600 0 0"/>
                  <a:gd name="G2" fmla="+- 0 0 10876600"/>
                  <a:gd name="T0" fmla="*/ 0 256 1"/>
                  <a:gd name="T1" fmla="*/ 180 256 1"/>
                  <a:gd name="G3" fmla="+- 10876600 T0 T1"/>
                  <a:gd name="T2" fmla="*/ 0 256 1"/>
                  <a:gd name="T3" fmla="*/ 90 256 1"/>
                  <a:gd name="G4" fmla="+- 10876600 T2 T3"/>
                  <a:gd name="G5" fmla="*/ G4 2 1"/>
                  <a:gd name="T4" fmla="*/ 90 256 1"/>
                  <a:gd name="T5" fmla="*/ 0 256 1"/>
                  <a:gd name="G6" fmla="+- 10876600 T4 T5"/>
                  <a:gd name="G7" fmla="*/ G6 2 1"/>
                  <a:gd name="G8" fmla="abs 1087660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429"/>
                  <a:gd name="G18" fmla="*/ 9429 1 2"/>
                  <a:gd name="G19" fmla="+- G18 5400 0"/>
                  <a:gd name="G20" fmla="cos G19 10876600"/>
                  <a:gd name="G21" fmla="sin G19 10876600"/>
                  <a:gd name="G22" fmla="+- G20 10800 0"/>
                  <a:gd name="G23" fmla="+- G21 10800 0"/>
                  <a:gd name="G24" fmla="+- 10800 0 G20"/>
                  <a:gd name="G25" fmla="+- 9429 10800 0"/>
                  <a:gd name="G26" fmla="?: G9 G17 G25"/>
                  <a:gd name="G27" fmla="?: G9 0 21600"/>
                  <a:gd name="G28" fmla="cos 10800 10876600"/>
                  <a:gd name="G29" fmla="sin 10800 10876600"/>
                  <a:gd name="G30" fmla="sin 9429 1087660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0876600 G34 0"/>
                  <a:gd name="G36" fmla="?: G6 G35 G31"/>
                  <a:gd name="G37" fmla="+- 21600 0 G36"/>
                  <a:gd name="G38" fmla="?: G4 0 G33"/>
                  <a:gd name="G39" fmla="?: 1087660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7 w 21600"/>
                  <a:gd name="T15" fmla="*/ 13253 h 21600"/>
                  <a:gd name="T16" fmla="*/ 10800 w 21600"/>
                  <a:gd name="T17" fmla="*/ 1371 h 21600"/>
                  <a:gd name="T18" fmla="*/ 20613 w 21600"/>
                  <a:gd name="T19" fmla="*/ 1325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52" y="13086"/>
                    </a:moveTo>
                    <a:cubicBezTo>
                      <a:pt x="1465" y="12338"/>
                      <a:pt x="1371" y="11570"/>
                      <a:pt x="1371" y="10800"/>
                    </a:cubicBezTo>
                    <a:cubicBezTo>
                      <a:pt x="1371" y="5592"/>
                      <a:pt x="5592" y="1371"/>
                      <a:pt x="10800" y="1371"/>
                    </a:cubicBezTo>
                    <a:cubicBezTo>
                      <a:pt x="16007" y="1371"/>
                      <a:pt x="20229" y="5592"/>
                      <a:pt x="20229" y="10800"/>
                    </a:cubicBezTo>
                    <a:cubicBezTo>
                      <a:pt x="20229" y="11570"/>
                      <a:pt x="20134" y="12338"/>
                      <a:pt x="19947" y="13086"/>
                    </a:cubicBezTo>
                    <a:lnTo>
                      <a:pt x="21277" y="13419"/>
                    </a:lnTo>
                    <a:cubicBezTo>
                      <a:pt x="21491" y="12562"/>
                      <a:pt x="21600" y="1168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683"/>
                      <a:pt x="108" y="12562"/>
                      <a:pt x="322" y="1341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40" name="AutoShape 884">
                <a:extLst>
                  <a:ext uri="{FF2B5EF4-FFF2-40B4-BE49-F238E27FC236}">
                    <a16:creationId xmlns:a16="http://schemas.microsoft.com/office/drawing/2014/main" id="{27041C3F-8AE5-4C19-A0B4-2AAA7FEA9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5" y="3152"/>
                <a:ext cx="170" cy="5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541" name="Group 885">
              <a:extLst>
                <a:ext uri="{FF2B5EF4-FFF2-40B4-BE49-F238E27FC236}">
                  <a16:creationId xmlns:a16="http://schemas.microsoft.com/office/drawing/2014/main" id="{3201465C-36DE-487D-A64E-1E556D0E00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94" y="2203"/>
              <a:ext cx="191" cy="126"/>
              <a:chOff x="1447" y="1417"/>
              <a:chExt cx="743" cy="491"/>
            </a:xfrm>
          </p:grpSpPr>
          <p:sp>
            <p:nvSpPr>
              <p:cNvPr id="71542" name="AutoShape 886">
                <a:extLst>
                  <a:ext uri="{FF2B5EF4-FFF2-40B4-BE49-F238E27FC236}">
                    <a16:creationId xmlns:a16="http://schemas.microsoft.com/office/drawing/2014/main" id="{2B848615-82B7-4F49-9B58-3383CBD03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43" name="AutoShape 887">
                <a:extLst>
                  <a:ext uri="{FF2B5EF4-FFF2-40B4-BE49-F238E27FC236}">
                    <a16:creationId xmlns:a16="http://schemas.microsoft.com/office/drawing/2014/main" id="{5E8CB502-2418-4F38-B107-A14BDE125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44" name="AutoShape 888">
                <a:extLst>
                  <a:ext uri="{FF2B5EF4-FFF2-40B4-BE49-F238E27FC236}">
                    <a16:creationId xmlns:a16="http://schemas.microsoft.com/office/drawing/2014/main" id="{B3D9056E-B11C-4BF2-B9FD-2BE15D291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545" name="Group 889">
              <a:extLst>
                <a:ext uri="{FF2B5EF4-FFF2-40B4-BE49-F238E27FC236}">
                  <a16:creationId xmlns:a16="http://schemas.microsoft.com/office/drawing/2014/main" id="{8AA5DE90-2BE9-4988-96AE-A9254F4EEA3E}"/>
                </a:ext>
              </a:extLst>
            </p:cNvPr>
            <p:cNvGrpSpPr>
              <a:grpSpLocks/>
            </p:cNvGrpSpPr>
            <p:nvPr/>
          </p:nvGrpSpPr>
          <p:grpSpPr bwMode="auto">
            <a:xfrm rot="-444224">
              <a:off x="5160" y="2208"/>
              <a:ext cx="127" cy="91"/>
              <a:chOff x="1447" y="1417"/>
              <a:chExt cx="743" cy="491"/>
            </a:xfrm>
          </p:grpSpPr>
          <p:sp>
            <p:nvSpPr>
              <p:cNvPr id="71546" name="AutoShape 890">
                <a:extLst>
                  <a:ext uri="{FF2B5EF4-FFF2-40B4-BE49-F238E27FC236}">
                    <a16:creationId xmlns:a16="http://schemas.microsoft.com/office/drawing/2014/main" id="{BFA425B6-384F-494F-A033-067269D6E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447" y="1508"/>
                <a:ext cx="397" cy="397"/>
              </a:xfrm>
              <a:custGeom>
                <a:avLst/>
                <a:gdLst>
                  <a:gd name="G0" fmla="+- 7882 0 0"/>
                  <a:gd name="G1" fmla="+- -10678263 0 0"/>
                  <a:gd name="G2" fmla="+- 0 0 -10678263"/>
                  <a:gd name="T0" fmla="*/ 0 256 1"/>
                  <a:gd name="T1" fmla="*/ 180 256 1"/>
                  <a:gd name="G3" fmla="+- -10678263 T0 T1"/>
                  <a:gd name="T2" fmla="*/ 0 256 1"/>
                  <a:gd name="T3" fmla="*/ 90 256 1"/>
                  <a:gd name="G4" fmla="+- -10678263 T2 T3"/>
                  <a:gd name="G5" fmla="*/ G4 2 1"/>
                  <a:gd name="T4" fmla="*/ 90 256 1"/>
                  <a:gd name="T5" fmla="*/ 0 256 1"/>
                  <a:gd name="G6" fmla="+- -10678263 T4 T5"/>
                  <a:gd name="G7" fmla="*/ G6 2 1"/>
                  <a:gd name="G8" fmla="abs -1067826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882"/>
                  <a:gd name="G18" fmla="*/ 7882 1 2"/>
                  <a:gd name="G19" fmla="+- G18 5400 0"/>
                  <a:gd name="G20" fmla="cos G19 -10678263"/>
                  <a:gd name="G21" fmla="sin G19 -10678263"/>
                  <a:gd name="G22" fmla="+- G20 10800 0"/>
                  <a:gd name="G23" fmla="+- G21 10800 0"/>
                  <a:gd name="G24" fmla="+- 10800 0 G20"/>
                  <a:gd name="G25" fmla="+- 7882 10800 0"/>
                  <a:gd name="G26" fmla="?: G9 G17 G25"/>
                  <a:gd name="G27" fmla="?: G9 0 21600"/>
                  <a:gd name="G28" fmla="cos 10800 -10678263"/>
                  <a:gd name="G29" fmla="sin 10800 -10678263"/>
                  <a:gd name="G30" fmla="sin 7882 -1067826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78263 G34 0"/>
                  <a:gd name="G36" fmla="?: G6 G35 G31"/>
                  <a:gd name="G37" fmla="+- 21600 0 G36"/>
                  <a:gd name="G38" fmla="?: G4 0 G33"/>
                  <a:gd name="G39" fmla="?: -1067826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870 w 21600"/>
                  <a:gd name="T15" fmla="*/ 8059 h 21600"/>
                  <a:gd name="T16" fmla="*/ 10800 w 21600"/>
                  <a:gd name="T17" fmla="*/ 2918 h 21600"/>
                  <a:gd name="T18" fmla="*/ 19730 w 21600"/>
                  <a:gd name="T19" fmla="*/ 805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64" y="8487"/>
                    </a:moveTo>
                    <a:cubicBezTo>
                      <a:pt x="4280" y="5177"/>
                      <a:pt x="7337" y="2918"/>
                      <a:pt x="10800" y="2918"/>
                    </a:cubicBezTo>
                    <a:cubicBezTo>
                      <a:pt x="14262" y="2918"/>
                      <a:pt x="17319" y="5177"/>
                      <a:pt x="18335" y="8487"/>
                    </a:cubicBezTo>
                    <a:lnTo>
                      <a:pt x="21124" y="7631"/>
                    </a:lnTo>
                    <a:cubicBezTo>
                      <a:pt x="19732" y="3095"/>
                      <a:pt x="15544" y="0"/>
                      <a:pt x="10799" y="0"/>
                    </a:cubicBezTo>
                    <a:cubicBezTo>
                      <a:pt x="6055" y="0"/>
                      <a:pt x="1867" y="3095"/>
                      <a:pt x="475" y="763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47" name="AutoShape 891">
                <a:extLst>
                  <a:ext uri="{FF2B5EF4-FFF2-40B4-BE49-F238E27FC236}">
                    <a16:creationId xmlns:a16="http://schemas.microsoft.com/office/drawing/2014/main" id="{3628C5C2-29E5-4956-BAB6-7B4678E46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67740">
                <a:off x="1541" y="1860"/>
                <a:ext cx="312" cy="4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48" name="AutoShape 892">
                <a:extLst>
                  <a:ext uri="{FF2B5EF4-FFF2-40B4-BE49-F238E27FC236}">
                    <a16:creationId xmlns:a16="http://schemas.microsoft.com/office/drawing/2014/main" id="{5B80849D-92FF-4C74-AB0D-23BAE2C7F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26972">
                <a:off x="1527" y="1417"/>
                <a:ext cx="663" cy="5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1579" name="Group 923">
            <a:extLst>
              <a:ext uri="{FF2B5EF4-FFF2-40B4-BE49-F238E27FC236}">
                <a16:creationId xmlns:a16="http://schemas.microsoft.com/office/drawing/2014/main" id="{C573AED7-957C-436E-BE5E-BE37A835A588}"/>
              </a:ext>
            </a:extLst>
          </p:cNvPr>
          <p:cNvGrpSpPr>
            <a:grpSpLocks/>
          </p:cNvGrpSpPr>
          <p:nvPr/>
        </p:nvGrpSpPr>
        <p:grpSpPr bwMode="auto">
          <a:xfrm>
            <a:off x="7878763" y="5256213"/>
            <a:ext cx="1574800" cy="906462"/>
            <a:chOff x="4963" y="3311"/>
            <a:chExt cx="992" cy="571"/>
          </a:xfrm>
        </p:grpSpPr>
        <p:sp>
          <p:nvSpPr>
            <p:cNvPr id="71550" name="AutoShape 894">
              <a:extLst>
                <a:ext uri="{FF2B5EF4-FFF2-40B4-BE49-F238E27FC236}">
                  <a16:creationId xmlns:a16="http://schemas.microsoft.com/office/drawing/2014/main" id="{B4D642EF-A015-49C9-B90C-E487F11E1A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5514" y="3326"/>
              <a:ext cx="68" cy="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51" name="AutoShape 895">
              <a:extLst>
                <a:ext uri="{FF2B5EF4-FFF2-40B4-BE49-F238E27FC236}">
                  <a16:creationId xmlns:a16="http://schemas.microsoft.com/office/drawing/2014/main" id="{845D3992-FD51-423C-952B-539443B24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3" y="3497"/>
              <a:ext cx="384" cy="385"/>
            </a:xfrm>
            <a:custGeom>
              <a:avLst/>
              <a:gdLst>
                <a:gd name="G0" fmla="+- 1966 0 0"/>
                <a:gd name="G1" fmla="+- 21600 0 1966"/>
                <a:gd name="G2" fmla="+- 21600 0 19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66" y="10800"/>
                  </a:moveTo>
                  <a:cubicBezTo>
                    <a:pt x="1966" y="15679"/>
                    <a:pt x="5921" y="19634"/>
                    <a:pt x="10800" y="19634"/>
                  </a:cubicBezTo>
                  <a:cubicBezTo>
                    <a:pt x="15679" y="19634"/>
                    <a:pt x="19634" y="15679"/>
                    <a:pt x="19634" y="10800"/>
                  </a:cubicBezTo>
                  <a:cubicBezTo>
                    <a:pt x="19634" y="5921"/>
                    <a:pt x="15679" y="1966"/>
                    <a:pt x="10800" y="1966"/>
                  </a:cubicBezTo>
                  <a:cubicBezTo>
                    <a:pt x="5921" y="1966"/>
                    <a:pt x="1966" y="5921"/>
                    <a:pt x="19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52" name="AutoShape 896">
              <a:extLst>
                <a:ext uri="{FF2B5EF4-FFF2-40B4-BE49-F238E27FC236}">
                  <a16:creationId xmlns:a16="http://schemas.microsoft.com/office/drawing/2014/main" id="{87A3178B-CA3C-4D48-AFF3-4D6DC0999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2" y="3649"/>
              <a:ext cx="81" cy="81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53" name="AutoShape 897">
              <a:extLst>
                <a:ext uri="{FF2B5EF4-FFF2-40B4-BE49-F238E27FC236}">
                  <a16:creationId xmlns:a16="http://schemas.microsoft.com/office/drawing/2014/main" id="{3FE15ED7-6AB9-487A-8490-AA27AA543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1" y="3497"/>
              <a:ext cx="384" cy="385"/>
            </a:xfrm>
            <a:custGeom>
              <a:avLst/>
              <a:gdLst>
                <a:gd name="G0" fmla="+- 1966 0 0"/>
                <a:gd name="G1" fmla="+- 21600 0 1966"/>
                <a:gd name="G2" fmla="+- 21600 0 196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66" y="10800"/>
                  </a:moveTo>
                  <a:cubicBezTo>
                    <a:pt x="1966" y="15679"/>
                    <a:pt x="5921" y="19634"/>
                    <a:pt x="10800" y="19634"/>
                  </a:cubicBezTo>
                  <a:cubicBezTo>
                    <a:pt x="15679" y="19634"/>
                    <a:pt x="19634" y="15679"/>
                    <a:pt x="19634" y="10800"/>
                  </a:cubicBezTo>
                  <a:cubicBezTo>
                    <a:pt x="19634" y="5921"/>
                    <a:pt x="15679" y="1966"/>
                    <a:pt x="10800" y="1966"/>
                  </a:cubicBezTo>
                  <a:cubicBezTo>
                    <a:pt x="5921" y="1966"/>
                    <a:pt x="1966" y="5921"/>
                    <a:pt x="1966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554" name="Group 898">
              <a:extLst>
                <a:ext uri="{FF2B5EF4-FFF2-40B4-BE49-F238E27FC236}">
                  <a16:creationId xmlns:a16="http://schemas.microsoft.com/office/drawing/2014/main" id="{963CAF15-B05A-4182-9237-F71838E80A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2" y="3325"/>
              <a:ext cx="597" cy="420"/>
              <a:chOff x="1532" y="976"/>
              <a:chExt cx="2733" cy="1921"/>
            </a:xfrm>
          </p:grpSpPr>
          <p:sp>
            <p:nvSpPr>
              <p:cNvPr id="71555" name="AutoShape 899">
                <a:extLst>
                  <a:ext uri="{FF2B5EF4-FFF2-40B4-BE49-F238E27FC236}">
                    <a16:creationId xmlns:a16="http://schemas.microsoft.com/office/drawing/2014/main" id="{27A482D9-3A38-4C63-9C7C-70FC65916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4062">
                <a:off x="4150" y="976"/>
                <a:ext cx="115" cy="1780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56" name="AutoShape 900">
                <a:extLst>
                  <a:ext uri="{FF2B5EF4-FFF2-40B4-BE49-F238E27FC236}">
                    <a16:creationId xmlns:a16="http://schemas.microsoft.com/office/drawing/2014/main" id="{9E3A52CB-35B6-42C6-84A0-A3A1086F6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269647">
                <a:off x="3353" y="1009"/>
                <a:ext cx="115" cy="1888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57" name="AutoShape 901">
                <a:extLst>
                  <a:ext uri="{FF2B5EF4-FFF2-40B4-BE49-F238E27FC236}">
                    <a16:creationId xmlns:a16="http://schemas.microsoft.com/office/drawing/2014/main" id="{E524DE39-BA41-4DE4-BA00-A04DAB1C5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011746">
                <a:off x="3176" y="716"/>
                <a:ext cx="115" cy="1666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58" name="AutoShape 902">
                <a:extLst>
                  <a:ext uri="{FF2B5EF4-FFF2-40B4-BE49-F238E27FC236}">
                    <a16:creationId xmlns:a16="http://schemas.microsoft.com/office/drawing/2014/main" id="{90465682-9497-4F5C-8EF2-C07C6B93C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55" y="2033"/>
                <a:ext cx="115" cy="1219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59" name="AutoShape 903">
                <a:extLst>
                  <a:ext uri="{FF2B5EF4-FFF2-40B4-BE49-F238E27FC236}">
                    <a16:creationId xmlns:a16="http://schemas.microsoft.com/office/drawing/2014/main" id="{67086FCF-BF5B-4D1C-A09C-95CA5EC72D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84" y="1636"/>
                <a:ext cx="115" cy="1219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560" name="AutoShape 904">
                <a:extLst>
                  <a:ext uri="{FF2B5EF4-FFF2-40B4-BE49-F238E27FC236}">
                    <a16:creationId xmlns:a16="http://schemas.microsoft.com/office/drawing/2014/main" id="{7B2C2FEF-AF36-4E47-B2D4-45EE283A5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64062">
                <a:off x="2512" y="1107"/>
                <a:ext cx="115" cy="1648"/>
              </a:xfrm>
              <a:prstGeom prst="roundRect">
                <a:avLst>
                  <a:gd name="adj" fmla="val 50000"/>
                </a:avLst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1561" name="Freeform 905">
              <a:extLst>
                <a:ext uri="{FF2B5EF4-FFF2-40B4-BE49-F238E27FC236}">
                  <a16:creationId xmlns:a16="http://schemas.microsoft.com/office/drawing/2014/main" id="{3EEE86FD-17CB-4BB6-A170-C7160C620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6" y="3346"/>
              <a:ext cx="172" cy="34"/>
            </a:xfrm>
            <a:custGeom>
              <a:avLst/>
              <a:gdLst>
                <a:gd name="T0" fmla="*/ 80 w 788"/>
                <a:gd name="T1" fmla="*/ 9 h 155"/>
                <a:gd name="T2" fmla="*/ 307 w 788"/>
                <a:gd name="T3" fmla="*/ 37 h 155"/>
                <a:gd name="T4" fmla="*/ 618 w 788"/>
                <a:gd name="T5" fmla="*/ 9 h 155"/>
                <a:gd name="T6" fmla="*/ 732 w 788"/>
                <a:gd name="T7" fmla="*/ 65 h 155"/>
                <a:gd name="T8" fmla="*/ 703 w 788"/>
                <a:gd name="T9" fmla="*/ 122 h 155"/>
                <a:gd name="T10" fmla="*/ 221 w 788"/>
                <a:gd name="T11" fmla="*/ 150 h 155"/>
                <a:gd name="T12" fmla="*/ 23 w 788"/>
                <a:gd name="T13" fmla="*/ 94 h 155"/>
                <a:gd name="T14" fmla="*/ 80 w 788"/>
                <a:gd name="T15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8" h="155">
                  <a:moveTo>
                    <a:pt x="80" y="9"/>
                  </a:moveTo>
                  <a:cubicBezTo>
                    <a:pt x="127" y="0"/>
                    <a:pt x="217" y="37"/>
                    <a:pt x="307" y="37"/>
                  </a:cubicBezTo>
                  <a:cubicBezTo>
                    <a:pt x="397" y="37"/>
                    <a:pt x="547" y="4"/>
                    <a:pt x="618" y="9"/>
                  </a:cubicBezTo>
                  <a:cubicBezTo>
                    <a:pt x="689" y="14"/>
                    <a:pt x="718" y="46"/>
                    <a:pt x="732" y="65"/>
                  </a:cubicBezTo>
                  <a:cubicBezTo>
                    <a:pt x="746" y="84"/>
                    <a:pt x="788" y="108"/>
                    <a:pt x="703" y="122"/>
                  </a:cubicBezTo>
                  <a:cubicBezTo>
                    <a:pt x="618" y="136"/>
                    <a:pt x="334" y="155"/>
                    <a:pt x="221" y="150"/>
                  </a:cubicBezTo>
                  <a:cubicBezTo>
                    <a:pt x="108" y="145"/>
                    <a:pt x="46" y="117"/>
                    <a:pt x="23" y="94"/>
                  </a:cubicBezTo>
                  <a:cubicBezTo>
                    <a:pt x="0" y="71"/>
                    <a:pt x="33" y="18"/>
                    <a:pt x="80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62" name="Freeform 906">
              <a:extLst>
                <a:ext uri="{FF2B5EF4-FFF2-40B4-BE49-F238E27FC236}">
                  <a16:creationId xmlns:a16="http://schemas.microsoft.com/office/drawing/2014/main" id="{5CDBF0F5-BDCF-4A27-87C7-C05D41715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7" y="3677"/>
              <a:ext cx="279" cy="106"/>
            </a:xfrm>
            <a:custGeom>
              <a:avLst/>
              <a:gdLst>
                <a:gd name="T0" fmla="*/ 0 w 1276"/>
                <a:gd name="T1" fmla="*/ 57 h 482"/>
                <a:gd name="T2" fmla="*/ 57 w 1276"/>
                <a:gd name="T3" fmla="*/ 284 h 482"/>
                <a:gd name="T4" fmla="*/ 28 w 1276"/>
                <a:gd name="T5" fmla="*/ 425 h 482"/>
                <a:gd name="T6" fmla="*/ 85 w 1276"/>
                <a:gd name="T7" fmla="*/ 482 h 482"/>
                <a:gd name="T8" fmla="*/ 1276 w 1276"/>
                <a:gd name="T9" fmla="*/ 85 h 482"/>
                <a:gd name="T10" fmla="*/ 1219 w 1276"/>
                <a:gd name="T11" fmla="*/ 0 h 482"/>
                <a:gd name="T12" fmla="*/ 85 w 1276"/>
                <a:gd name="T13" fmla="*/ 0 h 482"/>
                <a:gd name="T14" fmla="*/ 0 w 1276"/>
                <a:gd name="T15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6" h="482">
                  <a:moveTo>
                    <a:pt x="0" y="57"/>
                  </a:moveTo>
                  <a:lnTo>
                    <a:pt x="57" y="284"/>
                  </a:lnTo>
                  <a:lnTo>
                    <a:pt x="28" y="425"/>
                  </a:lnTo>
                  <a:lnTo>
                    <a:pt x="85" y="482"/>
                  </a:lnTo>
                  <a:lnTo>
                    <a:pt x="1276" y="85"/>
                  </a:lnTo>
                  <a:lnTo>
                    <a:pt x="1219" y="0"/>
                  </a:lnTo>
                  <a:lnTo>
                    <a:pt x="85" y="0"/>
                  </a:lnTo>
                  <a:lnTo>
                    <a:pt x="0" y="57"/>
                  </a:lnTo>
                  <a:close/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563" name="AutoShape 907">
              <a:extLst>
                <a:ext uri="{FF2B5EF4-FFF2-40B4-BE49-F238E27FC236}">
                  <a16:creationId xmlns:a16="http://schemas.microsoft.com/office/drawing/2014/main" id="{E77F2D28-FE44-4C8A-B1E3-7B283E3FE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7" y="3634"/>
              <a:ext cx="112" cy="111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4" name="AutoShape 908">
              <a:extLst>
                <a:ext uri="{FF2B5EF4-FFF2-40B4-BE49-F238E27FC236}">
                  <a16:creationId xmlns:a16="http://schemas.microsoft.com/office/drawing/2014/main" id="{A115984D-F9B9-4F00-B463-156FB828F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" y="3649"/>
              <a:ext cx="80" cy="81"/>
            </a:xfrm>
            <a:prstGeom prst="star32">
              <a:avLst>
                <a:gd name="adj" fmla="val 4377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5" name="AutoShape 909">
              <a:extLst>
                <a:ext uri="{FF2B5EF4-FFF2-40B4-BE49-F238E27FC236}">
                  <a16:creationId xmlns:a16="http://schemas.microsoft.com/office/drawing/2014/main" id="{44E63767-13D8-41E0-B318-0AA539A25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" y="3752"/>
              <a:ext cx="44" cy="43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6" name="AutoShape 910">
              <a:extLst>
                <a:ext uri="{FF2B5EF4-FFF2-40B4-BE49-F238E27FC236}">
                  <a16:creationId xmlns:a16="http://schemas.microsoft.com/office/drawing/2014/main" id="{799055E6-C2E8-4695-AC89-71EE18A30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7" y="3683"/>
              <a:ext cx="12" cy="1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7" name="AutoShape 911">
              <a:extLst>
                <a:ext uri="{FF2B5EF4-FFF2-40B4-BE49-F238E27FC236}">
                  <a16:creationId xmlns:a16="http://schemas.microsoft.com/office/drawing/2014/main" id="{EF6F4ACF-09C4-449B-8738-29D17D835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8" y="3783"/>
              <a:ext cx="50" cy="12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8" name="AutoShape 912">
              <a:extLst>
                <a:ext uri="{FF2B5EF4-FFF2-40B4-BE49-F238E27FC236}">
                  <a16:creationId xmlns:a16="http://schemas.microsoft.com/office/drawing/2014/main" id="{519E20DA-0BBC-4138-9939-8F6D524C7C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6" y="3311"/>
              <a:ext cx="142" cy="3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9" name="AutoShape 913">
              <a:extLst>
                <a:ext uri="{FF2B5EF4-FFF2-40B4-BE49-F238E27FC236}">
                  <a16:creationId xmlns:a16="http://schemas.microsoft.com/office/drawing/2014/main" id="{178F7F85-F3ED-4E7D-AE0E-FD57CF2BF9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5577" y="3336"/>
              <a:ext cx="112" cy="25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70" name="AutoShape 914">
              <a:extLst>
                <a:ext uri="{FF2B5EF4-FFF2-40B4-BE49-F238E27FC236}">
                  <a16:creationId xmlns:a16="http://schemas.microsoft.com/office/drawing/2014/main" id="{7BD46BCA-AF3A-474A-AC44-4ED33524F3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5564" y="3348"/>
              <a:ext cx="81" cy="31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14429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pptxb54_自転車のイラスト</dc:title>
  <dc:subject>pptxb54_自転車のイラスト</dc:subject>
  <dc:creator>でじけろお</dc:creator>
  <cp:revision>2</cp:revision>
  <dcterms:created xsi:type="dcterms:W3CDTF">2010-10-12T01:13:58Z</dcterms:created>
  <dcterms:modified xsi:type="dcterms:W3CDTF">2019-10-02T16:37:32Z</dcterms:modified>
  <cp:version>2</cp:version>
</cp:coreProperties>
</file>